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3" r:id="rId5"/>
    <p:sldId id="265" r:id="rId6"/>
    <p:sldId id="261" r:id="rId7"/>
    <p:sldId id="268" r:id="rId8"/>
    <p:sldId id="269" r:id="rId9"/>
    <p:sldId id="271" r:id="rId10"/>
    <p:sldId id="270" r:id="rId11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8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8F5E-F517-4A25-8A1C-EEBC99175A71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D1DCC-E3A5-4DF3-8FAB-3B684112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29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52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8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85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92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48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50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42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06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41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63636"/>
                </a:solidFill>
                <a:latin typeface="Gotham Book"/>
                <a:cs typeface="Gotham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417" y="474466"/>
            <a:ext cx="12135965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3186" y="3761873"/>
            <a:ext cx="10898426" cy="462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63636"/>
                </a:solidFill>
                <a:latin typeface="Gotham Book"/>
                <a:cs typeface="Gotham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gTXHUynVJ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247" y="2436375"/>
            <a:ext cx="1170305" cy="2581275"/>
          </a:xfrm>
          <a:custGeom>
            <a:avLst/>
            <a:gdLst/>
            <a:ahLst/>
            <a:cxnLst/>
            <a:rect l="l" t="t" r="r" b="b"/>
            <a:pathLst>
              <a:path w="1170304" h="2581275">
                <a:moveTo>
                  <a:pt x="904194" y="1285441"/>
                </a:moveTo>
                <a:lnTo>
                  <a:pt x="576622" y="1285441"/>
                </a:lnTo>
                <a:lnTo>
                  <a:pt x="593366" y="1287045"/>
                </a:lnTo>
                <a:lnTo>
                  <a:pt x="606940" y="1292406"/>
                </a:lnTo>
                <a:lnTo>
                  <a:pt x="617084" y="1300848"/>
                </a:lnTo>
                <a:lnTo>
                  <a:pt x="623540" y="1311699"/>
                </a:lnTo>
                <a:lnTo>
                  <a:pt x="626048" y="1324284"/>
                </a:lnTo>
                <a:lnTo>
                  <a:pt x="626059" y="2439555"/>
                </a:lnTo>
                <a:lnTo>
                  <a:pt x="625906" y="2440584"/>
                </a:lnTo>
                <a:lnTo>
                  <a:pt x="625906" y="2441625"/>
                </a:lnTo>
                <a:lnTo>
                  <a:pt x="632562" y="2484297"/>
                </a:lnTo>
                <a:lnTo>
                  <a:pt x="651142" y="2521615"/>
                </a:lnTo>
                <a:lnTo>
                  <a:pt x="679567" y="2551507"/>
                </a:lnTo>
                <a:lnTo>
                  <a:pt x="715759" y="2571900"/>
                </a:lnTo>
                <a:lnTo>
                  <a:pt x="757663" y="2580719"/>
                </a:lnTo>
                <a:lnTo>
                  <a:pt x="773271" y="2580030"/>
                </a:lnTo>
                <a:lnTo>
                  <a:pt x="816409" y="2569819"/>
                </a:lnTo>
                <a:lnTo>
                  <a:pt x="852702" y="2548878"/>
                </a:lnTo>
                <a:lnTo>
                  <a:pt x="880543" y="2519124"/>
                </a:lnTo>
                <a:lnTo>
                  <a:pt x="898328" y="2482472"/>
                </a:lnTo>
                <a:lnTo>
                  <a:pt x="904348" y="2441625"/>
                </a:lnTo>
                <a:lnTo>
                  <a:pt x="904417" y="2438527"/>
                </a:lnTo>
                <a:lnTo>
                  <a:pt x="904214" y="2436342"/>
                </a:lnTo>
                <a:lnTo>
                  <a:pt x="904194" y="1285441"/>
                </a:lnTo>
                <a:close/>
              </a:path>
              <a:path w="1170304" h="2581275">
                <a:moveTo>
                  <a:pt x="1160513" y="349643"/>
                </a:moveTo>
                <a:lnTo>
                  <a:pt x="218357" y="349643"/>
                </a:lnTo>
                <a:lnTo>
                  <a:pt x="236338" y="350449"/>
                </a:lnTo>
                <a:lnTo>
                  <a:pt x="250028" y="355221"/>
                </a:lnTo>
                <a:lnTo>
                  <a:pt x="259462" y="363160"/>
                </a:lnTo>
                <a:lnTo>
                  <a:pt x="264641" y="373387"/>
                </a:lnTo>
                <a:lnTo>
                  <a:pt x="264719" y="440029"/>
                </a:lnTo>
                <a:lnTo>
                  <a:pt x="265871" y="2433713"/>
                </a:lnTo>
                <a:lnTo>
                  <a:pt x="265843" y="2438946"/>
                </a:lnTo>
                <a:lnTo>
                  <a:pt x="265722" y="2441625"/>
                </a:lnTo>
                <a:lnTo>
                  <a:pt x="266486" y="2456316"/>
                </a:lnTo>
                <a:lnTo>
                  <a:pt x="277343" y="2497433"/>
                </a:lnTo>
                <a:lnTo>
                  <a:pt x="299431" y="2532507"/>
                </a:lnTo>
                <a:lnTo>
                  <a:pt x="330677" y="2559463"/>
                </a:lnTo>
                <a:lnTo>
                  <a:pt x="369012" y="2576228"/>
                </a:lnTo>
                <a:lnTo>
                  <a:pt x="397454" y="2580719"/>
                </a:lnTo>
                <a:lnTo>
                  <a:pt x="413075" y="2580030"/>
                </a:lnTo>
                <a:lnTo>
                  <a:pt x="456210" y="2569819"/>
                </a:lnTo>
                <a:lnTo>
                  <a:pt x="492502" y="2548878"/>
                </a:lnTo>
                <a:lnTo>
                  <a:pt x="520343" y="2519124"/>
                </a:lnTo>
                <a:lnTo>
                  <a:pt x="538130" y="2482472"/>
                </a:lnTo>
                <a:lnTo>
                  <a:pt x="544151" y="2441625"/>
                </a:lnTo>
                <a:lnTo>
                  <a:pt x="544219" y="2438527"/>
                </a:lnTo>
                <a:lnTo>
                  <a:pt x="544017" y="2436342"/>
                </a:lnTo>
                <a:lnTo>
                  <a:pt x="543864" y="2433713"/>
                </a:lnTo>
                <a:lnTo>
                  <a:pt x="543864" y="1325689"/>
                </a:lnTo>
                <a:lnTo>
                  <a:pt x="546354" y="1311576"/>
                </a:lnTo>
                <a:lnTo>
                  <a:pt x="553233" y="1299575"/>
                </a:lnTo>
                <a:lnTo>
                  <a:pt x="563617" y="1290569"/>
                </a:lnTo>
                <a:lnTo>
                  <a:pt x="576622" y="1285441"/>
                </a:lnTo>
                <a:lnTo>
                  <a:pt x="904194" y="1285441"/>
                </a:lnTo>
                <a:lnTo>
                  <a:pt x="904299" y="382257"/>
                </a:lnTo>
                <a:lnTo>
                  <a:pt x="907119" y="368659"/>
                </a:lnTo>
                <a:lnTo>
                  <a:pt x="907241" y="368311"/>
                </a:lnTo>
                <a:lnTo>
                  <a:pt x="915036" y="357131"/>
                </a:lnTo>
                <a:lnTo>
                  <a:pt x="926659" y="349733"/>
                </a:lnTo>
                <a:lnTo>
                  <a:pt x="1160531" y="349733"/>
                </a:lnTo>
                <a:close/>
              </a:path>
              <a:path w="1170304" h="2581275">
                <a:moveTo>
                  <a:pt x="1160531" y="349733"/>
                </a:moveTo>
                <a:lnTo>
                  <a:pt x="926659" y="349733"/>
                </a:lnTo>
                <a:lnTo>
                  <a:pt x="944565" y="350476"/>
                </a:lnTo>
                <a:lnTo>
                  <a:pt x="958242" y="355198"/>
                </a:lnTo>
                <a:lnTo>
                  <a:pt x="967709" y="363100"/>
                </a:lnTo>
                <a:lnTo>
                  <a:pt x="972985" y="373387"/>
                </a:lnTo>
                <a:lnTo>
                  <a:pt x="974204" y="1009650"/>
                </a:lnTo>
                <a:lnTo>
                  <a:pt x="974128" y="1011478"/>
                </a:lnTo>
                <a:lnTo>
                  <a:pt x="973987" y="1012913"/>
                </a:lnTo>
                <a:lnTo>
                  <a:pt x="973950" y="1015174"/>
                </a:lnTo>
                <a:lnTo>
                  <a:pt x="983183" y="1056805"/>
                </a:lnTo>
                <a:lnTo>
                  <a:pt x="1008101" y="1089603"/>
                </a:lnTo>
                <a:lnTo>
                  <a:pt x="1044534" y="1109394"/>
                </a:lnTo>
                <a:lnTo>
                  <a:pt x="1058546" y="1112378"/>
                </a:lnTo>
                <a:lnTo>
                  <a:pt x="1075287" y="1111663"/>
                </a:lnTo>
                <a:lnTo>
                  <a:pt x="1118623" y="1099109"/>
                </a:lnTo>
                <a:lnTo>
                  <a:pt x="1149973" y="1073624"/>
                </a:lnTo>
                <a:lnTo>
                  <a:pt x="1167333" y="1038653"/>
                </a:lnTo>
                <a:lnTo>
                  <a:pt x="1170165" y="1015174"/>
                </a:lnTo>
                <a:lnTo>
                  <a:pt x="1170152" y="440029"/>
                </a:lnTo>
                <a:lnTo>
                  <a:pt x="1168697" y="403941"/>
                </a:lnTo>
                <a:lnTo>
                  <a:pt x="1164400" y="368659"/>
                </a:lnTo>
                <a:lnTo>
                  <a:pt x="1160531" y="349733"/>
                </a:lnTo>
                <a:close/>
              </a:path>
              <a:path w="1170304" h="2581275">
                <a:moveTo>
                  <a:pt x="730173" y="0"/>
                </a:moveTo>
                <a:lnTo>
                  <a:pt x="440029" y="0"/>
                </a:lnTo>
                <a:lnTo>
                  <a:pt x="403940" y="1458"/>
                </a:lnTo>
                <a:lnTo>
                  <a:pt x="334286" y="12789"/>
                </a:lnTo>
                <a:lnTo>
                  <a:pt x="268753" y="34582"/>
                </a:lnTo>
                <a:lnTo>
                  <a:pt x="208247" y="65931"/>
                </a:lnTo>
                <a:lnTo>
                  <a:pt x="153674" y="105929"/>
                </a:lnTo>
                <a:lnTo>
                  <a:pt x="105940" y="153671"/>
                </a:lnTo>
                <a:lnTo>
                  <a:pt x="65950" y="208249"/>
                </a:lnTo>
                <a:lnTo>
                  <a:pt x="34610" y="268758"/>
                </a:lnTo>
                <a:lnTo>
                  <a:pt x="12827" y="334291"/>
                </a:lnTo>
                <a:lnTo>
                  <a:pt x="1505" y="403943"/>
                </a:lnTo>
                <a:lnTo>
                  <a:pt x="0" y="1015174"/>
                </a:lnTo>
                <a:lnTo>
                  <a:pt x="1077" y="1029775"/>
                </a:lnTo>
                <a:lnTo>
                  <a:pt x="16003" y="1068925"/>
                </a:lnTo>
                <a:lnTo>
                  <a:pt x="45226" y="1097851"/>
                </a:lnTo>
                <a:lnTo>
                  <a:pt x="84566" y="1112378"/>
                </a:lnTo>
                <a:lnTo>
                  <a:pt x="101331" y="1111663"/>
                </a:lnTo>
                <a:lnTo>
                  <a:pt x="144672" y="1099109"/>
                </a:lnTo>
                <a:lnTo>
                  <a:pt x="176023" y="1073624"/>
                </a:lnTo>
                <a:lnTo>
                  <a:pt x="193383" y="1038653"/>
                </a:lnTo>
                <a:lnTo>
                  <a:pt x="196062" y="1011478"/>
                </a:lnTo>
                <a:lnTo>
                  <a:pt x="195973" y="382257"/>
                </a:lnTo>
                <a:lnTo>
                  <a:pt x="198867" y="368311"/>
                </a:lnTo>
                <a:lnTo>
                  <a:pt x="206735" y="357034"/>
                </a:lnTo>
                <a:lnTo>
                  <a:pt x="218357" y="349643"/>
                </a:lnTo>
                <a:lnTo>
                  <a:pt x="1160513" y="349643"/>
                </a:lnTo>
                <a:lnTo>
                  <a:pt x="1157373" y="334287"/>
                </a:lnTo>
                <a:lnTo>
                  <a:pt x="1135588" y="268753"/>
                </a:lnTo>
                <a:lnTo>
                  <a:pt x="1104246" y="208243"/>
                </a:lnTo>
                <a:lnTo>
                  <a:pt x="1064254" y="153665"/>
                </a:lnTo>
                <a:lnTo>
                  <a:pt x="1016518" y="105925"/>
                </a:lnTo>
                <a:lnTo>
                  <a:pt x="961945" y="65928"/>
                </a:lnTo>
                <a:lnTo>
                  <a:pt x="901441" y="34580"/>
                </a:lnTo>
                <a:lnTo>
                  <a:pt x="835910" y="12788"/>
                </a:lnTo>
                <a:lnTo>
                  <a:pt x="766259" y="1458"/>
                </a:lnTo>
                <a:lnTo>
                  <a:pt x="73017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5574" y="1839398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4">
                <a:moveTo>
                  <a:pt x="256171" y="0"/>
                </a:moveTo>
                <a:lnTo>
                  <a:pt x="214616" y="3353"/>
                </a:lnTo>
                <a:lnTo>
                  <a:pt x="175197" y="13061"/>
                </a:lnTo>
                <a:lnTo>
                  <a:pt x="138441" y="28597"/>
                </a:lnTo>
                <a:lnTo>
                  <a:pt x="104875" y="49433"/>
                </a:lnTo>
                <a:lnTo>
                  <a:pt x="75026" y="75042"/>
                </a:lnTo>
                <a:lnTo>
                  <a:pt x="49423" y="104897"/>
                </a:lnTo>
                <a:lnTo>
                  <a:pt x="28591" y="138469"/>
                </a:lnTo>
                <a:lnTo>
                  <a:pt x="13058" y="175233"/>
                </a:lnTo>
                <a:lnTo>
                  <a:pt x="3352" y="214659"/>
                </a:lnTo>
                <a:lnTo>
                  <a:pt x="0" y="256222"/>
                </a:lnTo>
                <a:lnTo>
                  <a:pt x="849" y="277236"/>
                </a:lnTo>
                <a:lnTo>
                  <a:pt x="7444" y="317793"/>
                </a:lnTo>
                <a:lnTo>
                  <a:pt x="20129" y="355952"/>
                </a:lnTo>
                <a:lnTo>
                  <a:pt x="38377" y="391184"/>
                </a:lnTo>
                <a:lnTo>
                  <a:pt x="61661" y="422962"/>
                </a:lnTo>
                <a:lnTo>
                  <a:pt x="89453" y="450758"/>
                </a:lnTo>
                <a:lnTo>
                  <a:pt x="121226" y="474046"/>
                </a:lnTo>
                <a:lnTo>
                  <a:pt x="156453" y="492298"/>
                </a:lnTo>
                <a:lnTo>
                  <a:pt x="194607" y="504986"/>
                </a:lnTo>
                <a:lnTo>
                  <a:pt x="235160" y="511582"/>
                </a:lnTo>
                <a:lnTo>
                  <a:pt x="256171" y="512432"/>
                </a:lnTo>
                <a:lnTo>
                  <a:pt x="277192" y="511582"/>
                </a:lnTo>
                <a:lnTo>
                  <a:pt x="317760" y="504986"/>
                </a:lnTo>
                <a:lnTo>
                  <a:pt x="355924" y="492298"/>
                </a:lnTo>
                <a:lnTo>
                  <a:pt x="391159" y="474046"/>
                </a:lnTo>
                <a:lnTo>
                  <a:pt x="422937" y="450758"/>
                </a:lnTo>
                <a:lnTo>
                  <a:pt x="450732" y="422962"/>
                </a:lnTo>
                <a:lnTo>
                  <a:pt x="474017" y="391184"/>
                </a:lnTo>
                <a:lnTo>
                  <a:pt x="492265" y="355952"/>
                </a:lnTo>
                <a:lnTo>
                  <a:pt x="504950" y="317793"/>
                </a:lnTo>
                <a:lnTo>
                  <a:pt x="511545" y="277236"/>
                </a:lnTo>
                <a:lnTo>
                  <a:pt x="512394" y="256222"/>
                </a:lnTo>
                <a:lnTo>
                  <a:pt x="511545" y="235207"/>
                </a:lnTo>
                <a:lnTo>
                  <a:pt x="504950" y="194646"/>
                </a:lnTo>
                <a:lnTo>
                  <a:pt x="492265" y="156485"/>
                </a:lnTo>
                <a:lnTo>
                  <a:pt x="474017" y="121251"/>
                </a:lnTo>
                <a:lnTo>
                  <a:pt x="450732" y="89472"/>
                </a:lnTo>
                <a:lnTo>
                  <a:pt x="422937" y="61674"/>
                </a:lnTo>
                <a:lnTo>
                  <a:pt x="391159" y="38386"/>
                </a:lnTo>
                <a:lnTo>
                  <a:pt x="355924" y="20134"/>
                </a:lnTo>
                <a:lnTo>
                  <a:pt x="317760" y="7446"/>
                </a:lnTo>
                <a:lnTo>
                  <a:pt x="277192" y="849"/>
                </a:lnTo>
                <a:lnTo>
                  <a:pt x="256171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3202" y="3185909"/>
            <a:ext cx="3711575" cy="401955"/>
          </a:xfrm>
          <a:custGeom>
            <a:avLst/>
            <a:gdLst/>
            <a:ahLst/>
            <a:cxnLst/>
            <a:rect l="l" t="t" r="r" b="b"/>
            <a:pathLst>
              <a:path w="3711575" h="401954">
                <a:moveTo>
                  <a:pt x="0" y="401688"/>
                </a:moveTo>
                <a:lnTo>
                  <a:pt x="3711511" y="401688"/>
                </a:lnTo>
                <a:lnTo>
                  <a:pt x="3711511" y="0"/>
                </a:lnTo>
                <a:lnTo>
                  <a:pt x="0" y="0"/>
                </a:lnTo>
                <a:lnTo>
                  <a:pt x="0" y="40168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1804" y="1691424"/>
            <a:ext cx="2411759" cy="155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196" y="477667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140707" y="0"/>
                </a:moveTo>
                <a:lnTo>
                  <a:pt x="98616" y="8332"/>
                </a:lnTo>
                <a:lnTo>
                  <a:pt x="61742" y="27669"/>
                </a:lnTo>
                <a:lnTo>
                  <a:pt x="31914" y="56181"/>
                </a:lnTo>
                <a:lnTo>
                  <a:pt x="10963" y="92034"/>
                </a:lnTo>
                <a:lnTo>
                  <a:pt x="719" y="133398"/>
                </a:lnTo>
                <a:lnTo>
                  <a:pt x="0" y="148094"/>
                </a:lnTo>
                <a:lnTo>
                  <a:pt x="413" y="159252"/>
                </a:lnTo>
                <a:lnTo>
                  <a:pt x="9532" y="200380"/>
                </a:lnTo>
                <a:lnTo>
                  <a:pt x="29398" y="236332"/>
                </a:lnTo>
                <a:lnTo>
                  <a:pt x="58418" y="265358"/>
                </a:lnTo>
                <a:lnTo>
                  <a:pt x="95000" y="285707"/>
                </a:lnTo>
                <a:lnTo>
                  <a:pt x="137552" y="295626"/>
                </a:lnTo>
                <a:lnTo>
                  <a:pt x="152786" y="296313"/>
                </a:lnTo>
                <a:lnTo>
                  <a:pt x="166695" y="295242"/>
                </a:lnTo>
                <a:lnTo>
                  <a:pt x="205853" y="284573"/>
                </a:lnTo>
                <a:lnTo>
                  <a:pt x="239907" y="263624"/>
                </a:lnTo>
                <a:lnTo>
                  <a:pt x="267251" y="233560"/>
                </a:lnTo>
                <a:lnTo>
                  <a:pt x="286280" y="195543"/>
                </a:lnTo>
                <a:lnTo>
                  <a:pt x="295387" y="150736"/>
                </a:lnTo>
                <a:lnTo>
                  <a:pt x="295940" y="134492"/>
                </a:lnTo>
                <a:lnTo>
                  <a:pt x="293989" y="120535"/>
                </a:lnTo>
                <a:lnTo>
                  <a:pt x="280655" y="81595"/>
                </a:lnTo>
                <a:lnTo>
                  <a:pt x="257219" y="48371"/>
                </a:lnTo>
                <a:lnTo>
                  <a:pt x="225122" y="22564"/>
                </a:lnTo>
                <a:lnTo>
                  <a:pt x="185805" y="5873"/>
                </a:lnTo>
                <a:lnTo>
                  <a:pt x="140707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1347470"/>
          </a:xfrm>
          <a:custGeom>
            <a:avLst/>
            <a:gdLst/>
            <a:ahLst/>
            <a:cxnLst/>
            <a:rect l="l" t="t" r="r" b="b"/>
            <a:pathLst>
              <a:path w="13004800" h="1347470">
                <a:moveTo>
                  <a:pt x="0" y="134747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347470"/>
                </a:lnTo>
                <a:lnTo>
                  <a:pt x="0" y="134747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6198" y="473808"/>
            <a:ext cx="756920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4411345" algn="l"/>
                <a:tab pos="5054600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LEADER	IN	</a:t>
            </a:r>
            <a:r>
              <a:rPr sz="3600" b="0" spc="-145" dirty="0">
                <a:solidFill>
                  <a:srgbClr val="529FCE"/>
                </a:solidFill>
                <a:latin typeface="Gotham Medium"/>
                <a:cs typeface="Gotham Medium"/>
              </a:rPr>
              <a:t>L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OC</a:t>
            </a:r>
            <a:r>
              <a:rPr sz="3600" b="0" spc="-32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TION</a:t>
            </a:r>
            <a:endParaRPr sz="3600">
              <a:latin typeface="Gotham Medium"/>
              <a:cs typeface="Gotham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923" y="2280294"/>
            <a:ext cx="1739264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double opt-in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923" y="2585094"/>
            <a:ext cx="11347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paneli</a:t>
            </a:r>
            <a:r>
              <a:rPr sz="2000" b="0" spc="-25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ts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85563" y="4006732"/>
            <a:ext cx="3241675" cy="108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35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ounts </a:t>
            </a:r>
            <a:r>
              <a:rPr sz="2000" b="0" spc="-5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alid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ed </a:t>
            </a:r>
            <a:r>
              <a:rPr sz="2000" b="0" spc="-50" dirty="0">
                <a:solidFill>
                  <a:srgbClr val="363636"/>
                </a:solidFill>
                <a:latin typeface="Gotham Book"/>
                <a:cs typeface="Gotham Book"/>
              </a:rPr>
              <a:t>b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y</a:t>
            </a:r>
            <a:endParaRPr sz="2000" dirty="0">
              <a:latin typeface="Gotham Book"/>
              <a:cs typeface="Gotham Book"/>
            </a:endParaRPr>
          </a:p>
          <a:p>
            <a:pPr marL="12700" marR="220979">
              <a:lnSpc>
                <a:spcPct val="103299"/>
              </a:lnSpc>
              <a:spcBef>
                <a:spcPts val="100"/>
              </a:spcBef>
            </a:pP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THIRD OF THE </a:t>
            </a:r>
            <a:r>
              <a:rPr sz="2500" b="0" spc="-95" dirty="0">
                <a:solidFill>
                  <a:srgbClr val="529FCE"/>
                </a:solidFill>
                <a:latin typeface="Gotham Medium"/>
                <a:cs typeface="Gotham Medium"/>
              </a:rPr>
              <a:t>T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OP 12 RE</a:t>
            </a:r>
            <a:r>
              <a:rPr sz="2500" b="0" spc="-225" dirty="0">
                <a:solidFill>
                  <a:srgbClr val="529FCE"/>
                </a:solidFill>
                <a:latin typeface="Gotham Medium"/>
                <a:cs typeface="Gotham Medium"/>
              </a:rPr>
              <a:t>T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AILERS</a:t>
            </a:r>
            <a:endParaRPr sz="2500" dirty="0">
              <a:latin typeface="Gotham Medium"/>
              <a:cs typeface="Gotham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454" y="3524137"/>
            <a:ext cx="16922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than indu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try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454" y="3828937"/>
            <a:ext cx="18427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leading panels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4454" y="4133737"/>
            <a:ext cx="13627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f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or TV and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454" y="4438537"/>
            <a:ext cx="88391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mobile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923" y="1800920"/>
            <a:ext cx="197103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dirty="0">
                <a:solidFill>
                  <a:srgbClr val="396E8F"/>
                </a:solidFill>
                <a:latin typeface="Gotham Medium"/>
                <a:cs typeface="Gotham Medium"/>
              </a:rPr>
              <a:t>50</a:t>
            </a:r>
            <a:r>
              <a:rPr sz="3000" b="0" spc="-60" dirty="0">
                <a:solidFill>
                  <a:srgbClr val="396E8F"/>
                </a:solidFill>
                <a:latin typeface="Gotham Medium"/>
                <a:cs typeface="Gotham Medium"/>
              </a:rPr>
              <a:t>0,</a:t>
            </a:r>
            <a:r>
              <a:rPr sz="3000" b="0" dirty="0">
                <a:solidFill>
                  <a:srgbClr val="396E8F"/>
                </a:solidFill>
                <a:latin typeface="Gotham Medium"/>
                <a:cs typeface="Gotham Medium"/>
              </a:rPr>
              <a:t>000+</a:t>
            </a:r>
            <a:endParaRPr sz="3000">
              <a:latin typeface="Gotham Medium"/>
              <a:cs typeface="Gotham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7023" y="3079556"/>
            <a:ext cx="189230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dirty="0">
                <a:solidFill>
                  <a:srgbClr val="396E8F"/>
                </a:solidFill>
                <a:latin typeface="Gotham Medium"/>
                <a:cs typeface="Gotham Medium"/>
              </a:rPr>
              <a:t>20X</a:t>
            </a:r>
            <a:r>
              <a:rPr sz="3000" b="0" spc="-475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1900" b="0" spc="-20" dirty="0">
                <a:solidFill>
                  <a:srgbClr val="529FCE"/>
                </a:solidFill>
                <a:latin typeface="Gotham Medium"/>
                <a:cs typeface="Gotham Medium"/>
              </a:rPr>
              <a:t>LARGER</a:t>
            </a:r>
            <a:endParaRPr sz="1900">
              <a:latin typeface="Gotham Medium"/>
              <a:cs typeface="Gotham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2236" y="1649915"/>
            <a:ext cx="2606675" cy="165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79"/>
              </a:lnSpc>
            </a:pPr>
            <a:r>
              <a:rPr sz="3000" b="0" dirty="0">
                <a:solidFill>
                  <a:srgbClr val="529FCE"/>
                </a:solidFill>
                <a:latin typeface="Gotham Medium"/>
                <a:cs typeface="Gotham Medium"/>
              </a:rPr>
              <a:t>PL</a:t>
            </a:r>
            <a:r>
              <a:rPr sz="3000" b="0" spc="-13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000" b="0" dirty="0">
                <a:solidFill>
                  <a:srgbClr val="529FCE"/>
                </a:solidFill>
                <a:latin typeface="Gotham Medium"/>
                <a:cs typeface="Gotham Medium"/>
              </a:rPr>
              <a:t>CED</a:t>
            </a:r>
            <a:endParaRPr sz="3000">
              <a:latin typeface="Gotham Medium"/>
              <a:cs typeface="Gotham Medium"/>
            </a:endParaRPr>
          </a:p>
          <a:p>
            <a:pPr marL="12700">
              <a:lnSpc>
                <a:spcPts val="238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er 20 million</a:t>
            </a:r>
            <a:endParaRPr sz="2000">
              <a:latin typeface="Gotham Book"/>
              <a:cs typeface="Gotham Book"/>
            </a:endParaRPr>
          </a:p>
          <a:p>
            <a:pPr marL="12700" marR="5080">
              <a:lnSpc>
                <a:spcPts val="2500"/>
              </a:lnSpc>
              <a:spcBef>
                <a:spcPts val="100"/>
              </a:spcBef>
            </a:pPr>
            <a:r>
              <a:rPr sz="2000" b="0" spc="-5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alid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ed </a:t>
            </a:r>
            <a:r>
              <a:rPr sz="2000" b="0" spc="-25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visits 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 d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e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, adding </a:t>
            </a:r>
            <a:r>
              <a:rPr sz="1900" b="0" spc="-20" dirty="0">
                <a:solidFill>
                  <a:srgbClr val="529FCE"/>
                </a:solidFill>
                <a:latin typeface="Gotham Medium"/>
                <a:cs typeface="Gotham Medium"/>
              </a:rPr>
              <a:t>2</a:t>
            </a:r>
            <a:r>
              <a:rPr sz="1900" b="0" spc="-60" dirty="0">
                <a:solidFill>
                  <a:srgbClr val="529FCE"/>
                </a:solidFill>
                <a:latin typeface="Gotham Medium"/>
                <a:cs typeface="Gotham Medium"/>
              </a:rPr>
              <a:t>0,</a:t>
            </a:r>
            <a:r>
              <a:rPr sz="1900" b="0" spc="-20" dirty="0">
                <a:solidFill>
                  <a:srgbClr val="529FCE"/>
                </a:solidFill>
                <a:latin typeface="Gotham Medium"/>
                <a:cs typeface="Gotham Medium"/>
              </a:rPr>
              <a:t>00</a:t>
            </a:r>
            <a:r>
              <a:rPr sz="1900" b="0" dirty="0">
                <a:solidFill>
                  <a:srgbClr val="529FCE"/>
                </a:solidFill>
                <a:latin typeface="Gotham Medium"/>
                <a:cs typeface="Gotham Medium"/>
              </a:rPr>
              <a:t>0</a:t>
            </a:r>
            <a:r>
              <a:rPr sz="1900" b="0" spc="-40" dirty="0">
                <a:solidFill>
                  <a:srgbClr val="529FCE"/>
                </a:solidFill>
                <a:latin typeface="Gotham Medium"/>
                <a:cs typeface="Gotham Medium"/>
              </a:rPr>
              <a:t> </a:t>
            </a:r>
            <a:r>
              <a:rPr sz="1900" b="0" spc="-20" dirty="0">
                <a:solidFill>
                  <a:srgbClr val="529FCE"/>
                </a:solidFill>
                <a:latin typeface="Gotham Medium"/>
                <a:cs typeface="Gotham Medium"/>
              </a:rPr>
              <a:t>PE</a:t>
            </a:r>
            <a:r>
              <a:rPr sz="1900" b="0" dirty="0">
                <a:solidFill>
                  <a:srgbClr val="529FCE"/>
                </a:solidFill>
                <a:latin typeface="Gotham Medium"/>
                <a:cs typeface="Gotham Medium"/>
              </a:rPr>
              <a:t>R</a:t>
            </a:r>
            <a:r>
              <a:rPr sz="1900" b="0" spc="-40" dirty="0">
                <a:solidFill>
                  <a:srgbClr val="529FCE"/>
                </a:solidFill>
                <a:latin typeface="Gotham Medium"/>
                <a:cs typeface="Gotham Medium"/>
              </a:rPr>
              <a:t> </a:t>
            </a:r>
            <a:r>
              <a:rPr sz="1900" b="0" spc="-114" dirty="0">
                <a:solidFill>
                  <a:srgbClr val="529FCE"/>
                </a:solidFill>
                <a:latin typeface="Gotham Medium"/>
                <a:cs typeface="Gotham Medium"/>
              </a:rPr>
              <a:t>D</a:t>
            </a:r>
            <a:r>
              <a:rPr sz="1900" b="0" spc="-229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1900" b="0" dirty="0">
                <a:solidFill>
                  <a:srgbClr val="529FCE"/>
                </a:solidFill>
                <a:latin typeface="Gotham Medium"/>
                <a:cs typeface="Gotham Medium"/>
              </a:rPr>
              <a:t>Y</a:t>
            </a:r>
            <a:endParaRPr sz="1900">
              <a:latin typeface="Gotham Medium"/>
              <a:cs typeface="Gotham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0844" y="4021640"/>
            <a:ext cx="28587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3470"/>
              </a:lnSpc>
            </a:pPr>
            <a:r>
              <a:rPr sz="3000" b="0" spc="-114" dirty="0">
                <a:solidFill>
                  <a:srgbClr val="F5601F"/>
                </a:solidFill>
                <a:latin typeface="Gotham Medium"/>
                <a:cs typeface="Gotham Medium"/>
              </a:rPr>
              <a:t>O</a:t>
            </a:r>
            <a:r>
              <a:rPr sz="3000" b="0" dirty="0">
                <a:solidFill>
                  <a:srgbClr val="F5601F"/>
                </a:solidFill>
                <a:latin typeface="Gotham Medium"/>
                <a:cs typeface="Gotham Medium"/>
              </a:rPr>
              <a:t>THERS</a:t>
            </a:r>
            <a:endParaRPr sz="3000">
              <a:latin typeface="Gotham Medium"/>
              <a:cs typeface="Gotham Medium"/>
            </a:endParaRPr>
          </a:p>
          <a:p>
            <a:pPr marL="12700">
              <a:lnSpc>
                <a:spcPts val="2270"/>
              </a:lnSpc>
            </a:pPr>
            <a:r>
              <a:rPr sz="1900" b="0" dirty="0">
                <a:solidFill>
                  <a:srgbClr val="F5601F"/>
                </a:solidFill>
                <a:latin typeface="Gotham Medium"/>
                <a:cs typeface="Gotham Medium"/>
              </a:rPr>
              <a:t>0</a:t>
            </a:r>
            <a:r>
              <a:rPr sz="1900" b="0" spc="-10" dirty="0">
                <a:solidFill>
                  <a:srgbClr val="F5601F"/>
                </a:solidFill>
                <a:latin typeface="Gotham Medium"/>
                <a:cs typeface="Gotham Medium"/>
              </a:rPr>
              <a:t> 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ea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l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 </a:t>
            </a:r>
            <a:r>
              <a:rPr sz="2000" b="0" spc="-75" dirty="0">
                <a:solidFill>
                  <a:srgbClr val="363636"/>
                </a:solidFill>
                <a:latin typeface="Gotham Book"/>
                <a:cs typeface="Gotham Book"/>
              </a:rPr>
              <a:t>w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orl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d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 </a:t>
            </a:r>
            <a:r>
              <a:rPr sz="2000" b="0" spc="-7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alid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tion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68317" y="1836026"/>
            <a:ext cx="71755" cy="1418590"/>
          </a:xfrm>
          <a:custGeom>
            <a:avLst/>
            <a:gdLst/>
            <a:ahLst/>
            <a:cxnLst/>
            <a:rect l="l" t="t" r="r" b="b"/>
            <a:pathLst>
              <a:path w="71754" h="1418589">
                <a:moveTo>
                  <a:pt x="71602" y="1418501"/>
                </a:moveTo>
                <a:lnTo>
                  <a:pt x="0" y="1418501"/>
                </a:lnTo>
                <a:lnTo>
                  <a:pt x="0" y="0"/>
                </a:lnTo>
                <a:lnTo>
                  <a:pt x="71602" y="0"/>
                </a:lnTo>
                <a:lnTo>
                  <a:pt x="71602" y="1418501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3994" y="4213034"/>
            <a:ext cx="85725" cy="432434"/>
          </a:xfrm>
          <a:custGeom>
            <a:avLst/>
            <a:gdLst/>
            <a:ahLst/>
            <a:cxnLst/>
            <a:rect l="l" t="t" r="r" b="b"/>
            <a:pathLst>
              <a:path w="85725" h="432435">
                <a:moveTo>
                  <a:pt x="85216" y="432435"/>
                </a:moveTo>
                <a:lnTo>
                  <a:pt x="0" y="432435"/>
                </a:lnTo>
                <a:lnTo>
                  <a:pt x="0" y="0"/>
                </a:lnTo>
                <a:lnTo>
                  <a:pt x="85216" y="0"/>
                </a:lnTo>
                <a:lnTo>
                  <a:pt x="85216" y="432435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6216" y="1668288"/>
            <a:ext cx="0" cy="3519170"/>
          </a:xfrm>
          <a:custGeom>
            <a:avLst/>
            <a:gdLst/>
            <a:ahLst/>
            <a:cxnLst/>
            <a:rect l="l" t="t" r="r" b="b"/>
            <a:pathLst>
              <a:path h="3519170">
                <a:moveTo>
                  <a:pt x="0" y="0"/>
                </a:moveTo>
                <a:lnTo>
                  <a:pt x="0" y="3518700"/>
                </a:lnTo>
              </a:path>
            </a:pathLst>
          </a:custGeom>
          <a:ln w="25400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37038" y="1668288"/>
            <a:ext cx="0" cy="3519170"/>
          </a:xfrm>
          <a:custGeom>
            <a:avLst/>
            <a:gdLst/>
            <a:ahLst/>
            <a:cxnLst/>
            <a:rect l="l" t="t" r="r" b="b"/>
            <a:pathLst>
              <a:path h="3519170">
                <a:moveTo>
                  <a:pt x="0" y="0"/>
                </a:moveTo>
                <a:lnTo>
                  <a:pt x="0" y="3518700"/>
                </a:lnTo>
              </a:path>
            </a:pathLst>
          </a:custGeom>
          <a:ln w="25400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498871"/>
            <a:ext cx="13004800" cy="4255135"/>
          </a:xfrm>
          <a:custGeom>
            <a:avLst/>
            <a:gdLst/>
            <a:ahLst/>
            <a:cxnLst/>
            <a:rect l="l" t="t" r="r" b="b"/>
            <a:pathLst>
              <a:path w="13004800" h="4255134">
                <a:moveTo>
                  <a:pt x="0" y="4254728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4254728"/>
                </a:lnTo>
                <a:lnTo>
                  <a:pt x="0" y="4254728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7791" y="5684175"/>
            <a:ext cx="163448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dirty="0">
                <a:solidFill>
                  <a:srgbClr val="529FCE"/>
                </a:solidFill>
                <a:latin typeface="Gotham Medium"/>
                <a:cs typeface="Gotham Medium"/>
              </a:rPr>
              <a:t>PL</a:t>
            </a:r>
            <a:r>
              <a:rPr sz="3000" b="0" spc="-13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000" b="0" dirty="0">
                <a:solidFill>
                  <a:srgbClr val="529FCE"/>
                </a:solidFill>
                <a:latin typeface="Gotham Medium"/>
                <a:cs typeface="Gotham Medium"/>
              </a:rPr>
              <a:t>CED</a:t>
            </a:r>
            <a:endParaRPr sz="3000">
              <a:latin typeface="Gotham Medium"/>
              <a:cs typeface="Gotham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1211" y="5684175"/>
            <a:ext cx="16459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spc="-114" dirty="0">
                <a:solidFill>
                  <a:srgbClr val="F5601F"/>
                </a:solidFill>
                <a:latin typeface="Gotham Medium"/>
                <a:cs typeface="Gotham Medium"/>
              </a:rPr>
              <a:t>O</a:t>
            </a:r>
            <a:r>
              <a:rPr sz="3000" b="0" dirty="0">
                <a:solidFill>
                  <a:srgbClr val="F5601F"/>
                </a:solidFill>
                <a:latin typeface="Gotham Medium"/>
                <a:cs typeface="Gotham Medium"/>
              </a:rPr>
              <a:t>THERS</a:t>
            </a:r>
            <a:endParaRPr sz="3000">
              <a:latin typeface="Gotham Medium"/>
              <a:cs typeface="Gotham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57701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94604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8070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4973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8450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5342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8819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15711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19176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6079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9544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6448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99926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36817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40294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7186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0651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17555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1032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7922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61401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98291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01769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38660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42137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9029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82493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19398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22862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59767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63244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00135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03613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40504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43969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80872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4337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21240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24718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61609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5087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01978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5443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42347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45812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82716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86180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23085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26562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3453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66918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03821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07287" y="625712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4190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7667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4559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8036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4927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17345" y="625712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54237" y="629369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57701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94604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98070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34973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38450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75342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78819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15711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19176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56079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59544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96448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99926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36817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40294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77186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80651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17555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21032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57922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61401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98291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01769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38660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42137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79029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82493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19398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22862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59767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63244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00135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03613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40504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43969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80872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84337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21240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24718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61609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65087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01978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05443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42347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145812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82716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86180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23085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26562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63453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66918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03821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07287" y="650295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44190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7667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4559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8036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4927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17345" y="650295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54237" y="653952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57701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94604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98070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34973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338450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75342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78819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15711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19176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56079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59544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96448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99926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36817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40294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77186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80651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17555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21032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557922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61401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98291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01769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38660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42137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79029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82493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19398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22862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259767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63244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00135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03613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740504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43969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80872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84337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21240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24718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961609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65087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01978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05443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42347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45812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82716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86180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23085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626562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63453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66918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403821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07287" y="6748785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44190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47667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84559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8036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4927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17345" y="674878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54237" y="678535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57701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94604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98070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34973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38450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375342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78819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15711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19176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56079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59544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596448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99926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36817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40294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77186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80651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17555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521032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557922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61401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98291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01769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38660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42137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79029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482493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19398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222862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59767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63244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000135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03613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40504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443969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480872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184337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221240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24718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61609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665087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01978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405443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442347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45812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82716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886180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23085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26562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63453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66918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03821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07287" y="699461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44190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7667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4559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8036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4927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117345" y="699461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54237" y="7031186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57701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94604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98070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34973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338450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375342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078819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115711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19176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56079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59544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96448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99926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336817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040294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77186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80651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817555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21032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57922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261401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98291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001769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038660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742137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779029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482493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519398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222862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259767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963244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000135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03613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740504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443969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480872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184337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221240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924718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961609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65087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01978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05443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42347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45812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182716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886180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23085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626562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663453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66918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03821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07287" y="724044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44190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47667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84559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88036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24927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117345" y="724044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154237" y="727701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857701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894604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98070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634973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338450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375342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078819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115711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19176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56079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59544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96448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299926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336817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40294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077186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780651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817555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21032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557922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261401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298291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001769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038660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742137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779029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482493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519398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222862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259767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963244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000135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703613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740504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43969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480872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184337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221240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924718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961609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665087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701978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405443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442347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145812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182716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886180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923085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26562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63453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366918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403821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107287" y="7486274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144190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7667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84559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88036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24927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117345" y="748627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154237" y="752284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521032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557922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261401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298291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001769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038660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742137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779029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482493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519398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222862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259767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963244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00135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03613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40504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443969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480872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184337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221240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924718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961609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665087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701978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405443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10" y="28201"/>
                </a:lnTo>
                <a:lnTo>
                  <a:pt x="96373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442347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145812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182716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886180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23085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626562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663453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66918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403821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07287" y="7732103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44190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47667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6" y="64986"/>
                </a:lnTo>
                <a:lnTo>
                  <a:pt x="130202" y="28207"/>
                </a:lnTo>
                <a:lnTo>
                  <a:pt x="96369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84559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88036" y="7732102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3" y="0"/>
                </a:moveTo>
                <a:lnTo>
                  <a:pt x="28711" y="15028"/>
                </a:lnTo>
                <a:lnTo>
                  <a:pt x="5074" y="48820"/>
                </a:lnTo>
                <a:lnTo>
                  <a:pt x="0" y="79420"/>
                </a:lnTo>
                <a:lnTo>
                  <a:pt x="212" y="87982"/>
                </a:lnTo>
                <a:lnTo>
                  <a:pt x="13848" y="126368"/>
                </a:lnTo>
                <a:lnTo>
                  <a:pt x="42014" y="163247"/>
                </a:lnTo>
                <a:lnTo>
                  <a:pt x="73714" y="201648"/>
                </a:lnTo>
                <a:lnTo>
                  <a:pt x="77223" y="197198"/>
                </a:lnTo>
                <a:lnTo>
                  <a:pt x="108131" y="154491"/>
                </a:lnTo>
                <a:lnTo>
                  <a:pt x="133920" y="110775"/>
                </a:lnTo>
                <a:lnTo>
                  <a:pt x="145754" y="72539"/>
                </a:lnTo>
                <a:lnTo>
                  <a:pt x="145365" y="64986"/>
                </a:lnTo>
                <a:lnTo>
                  <a:pt x="130198" y="28207"/>
                </a:lnTo>
                <a:lnTo>
                  <a:pt x="96363" y="4855"/>
                </a:lnTo>
                <a:lnTo>
                  <a:pt x="6573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24927" y="7768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719868" y="6833461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0756772" y="687003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69565" y="9292298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06469" y="932887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888065" y="9292529"/>
            <a:ext cx="146050" cy="201930"/>
          </a:xfrm>
          <a:custGeom>
            <a:avLst/>
            <a:gdLst/>
            <a:ahLst/>
            <a:cxnLst/>
            <a:rect l="l" t="t" r="r" b="b"/>
            <a:pathLst>
              <a:path w="146050" h="201929">
                <a:moveTo>
                  <a:pt x="65734" y="0"/>
                </a:moveTo>
                <a:lnTo>
                  <a:pt x="28713" y="15032"/>
                </a:lnTo>
                <a:lnTo>
                  <a:pt x="5074" y="48824"/>
                </a:lnTo>
                <a:lnTo>
                  <a:pt x="0" y="79424"/>
                </a:lnTo>
                <a:lnTo>
                  <a:pt x="212" y="87984"/>
                </a:lnTo>
                <a:lnTo>
                  <a:pt x="13851" y="126369"/>
                </a:lnTo>
                <a:lnTo>
                  <a:pt x="42022" y="163247"/>
                </a:lnTo>
                <a:lnTo>
                  <a:pt x="73727" y="201647"/>
                </a:lnTo>
                <a:lnTo>
                  <a:pt x="77235" y="197197"/>
                </a:lnTo>
                <a:lnTo>
                  <a:pt x="108144" y="154490"/>
                </a:lnTo>
                <a:lnTo>
                  <a:pt x="133932" y="110773"/>
                </a:lnTo>
                <a:lnTo>
                  <a:pt x="145767" y="72537"/>
                </a:lnTo>
                <a:lnTo>
                  <a:pt x="145377" y="64975"/>
                </a:lnTo>
                <a:lnTo>
                  <a:pt x="130206" y="28201"/>
                </a:lnTo>
                <a:lnTo>
                  <a:pt x="96368" y="4853"/>
                </a:lnTo>
                <a:lnTo>
                  <a:pt x="65734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924969" y="932910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5770" y="0"/>
                </a:moveTo>
                <a:lnTo>
                  <a:pt x="21836" y="2885"/>
                </a:lnTo>
                <a:lnTo>
                  <a:pt x="10467" y="10620"/>
                </a:lnTo>
                <a:lnTo>
                  <a:pt x="2807" y="22074"/>
                </a:lnTo>
                <a:lnTo>
                  <a:pt x="0" y="36113"/>
                </a:lnTo>
                <a:lnTo>
                  <a:pt x="2868" y="50061"/>
                </a:lnTo>
                <a:lnTo>
                  <a:pt x="10593" y="61445"/>
                </a:lnTo>
                <a:lnTo>
                  <a:pt x="22035" y="69119"/>
                </a:lnTo>
                <a:lnTo>
                  <a:pt x="36053" y="71932"/>
                </a:lnTo>
                <a:lnTo>
                  <a:pt x="50027" y="69084"/>
                </a:lnTo>
                <a:lnTo>
                  <a:pt x="61435" y="61372"/>
                </a:lnTo>
                <a:lnTo>
                  <a:pt x="69125" y="49948"/>
                </a:lnTo>
                <a:lnTo>
                  <a:pt x="71915" y="36113"/>
                </a:lnTo>
                <a:lnTo>
                  <a:pt x="71944" y="35718"/>
                </a:lnTo>
                <a:lnTo>
                  <a:pt x="69046" y="21805"/>
                </a:lnTo>
                <a:lnTo>
                  <a:pt x="61302" y="10453"/>
                </a:lnTo>
                <a:lnTo>
                  <a:pt x="49836" y="2803"/>
                </a:lnTo>
                <a:lnTo>
                  <a:pt x="357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 txBox="1"/>
          <p:nvPr/>
        </p:nvSpPr>
        <p:spPr>
          <a:xfrm>
            <a:off x="8831071" y="8156452"/>
            <a:ext cx="3930015" cy="13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0" spc="-250" dirty="0">
                <a:solidFill>
                  <a:srgbClr val="F5601F"/>
                </a:solidFill>
                <a:latin typeface="Gotham Medium"/>
                <a:cs typeface="Gotham Medium"/>
              </a:rPr>
              <a:t>A</a:t>
            </a:r>
            <a:r>
              <a:rPr sz="2500" b="0" dirty="0">
                <a:solidFill>
                  <a:srgbClr val="F5601F"/>
                </a:solidFill>
                <a:latin typeface="Gotham Medium"/>
                <a:cs typeface="Gotham Medium"/>
              </a:rPr>
              <a:t>VER</a:t>
            </a:r>
            <a:r>
              <a:rPr sz="2500" b="0" spc="-110" dirty="0">
                <a:solidFill>
                  <a:srgbClr val="F5601F"/>
                </a:solidFill>
                <a:latin typeface="Gotham Medium"/>
                <a:cs typeface="Gotham Medium"/>
              </a:rPr>
              <a:t>A</a:t>
            </a:r>
            <a:r>
              <a:rPr sz="2500" b="0" dirty="0">
                <a:solidFill>
                  <a:srgbClr val="F5601F"/>
                </a:solidFill>
                <a:latin typeface="Gotham Medium"/>
                <a:cs typeface="Gotham Medium"/>
              </a:rPr>
              <a:t>GE 5</a:t>
            </a:r>
            <a:endParaRPr sz="2500">
              <a:latin typeface="Gotham Medium"/>
              <a:cs typeface="Gotham Medium"/>
            </a:endParaRPr>
          </a:p>
          <a:p>
            <a:pPr marL="12700" marR="5080">
              <a:lnSpc>
                <a:spcPct val="100000"/>
              </a:lnSpc>
              <a:spcBef>
                <a:spcPts val="490"/>
              </a:spcBef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cu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 loc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tions per user per d</a:t>
            </a:r>
            <a:r>
              <a:rPr sz="2000" b="0" spc="-4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y via 3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d and 4th parties</a:t>
            </a:r>
            <a:endParaRPr sz="2000">
              <a:latin typeface="Gotham Book"/>
              <a:cs typeface="Gotham Book"/>
            </a:endParaRPr>
          </a:p>
          <a:p>
            <a:pPr marL="285750">
              <a:lnSpc>
                <a:spcPct val="100000"/>
              </a:lnSpc>
              <a:spcBef>
                <a:spcPts val="1125"/>
              </a:spcBef>
            </a:pP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= 5 </a:t>
            </a:r>
            <a:r>
              <a:rPr sz="1500" b="0" spc="-25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hi</a:t>
            </a:r>
            <a:r>
              <a:rPr sz="1500" b="0" spc="-3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d </a:t>
            </a:r>
            <a:r>
              <a:rPr sz="1500" b="0" spc="-15" dirty="0">
                <a:solidFill>
                  <a:srgbClr val="FFFFFF"/>
                </a:solidFill>
                <a:latin typeface="Gotham Book"/>
                <a:cs typeface="Gotham Book"/>
              </a:rPr>
              <a:t>P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arty </a:t>
            </a:r>
            <a:r>
              <a:rPr sz="1500" b="0" spc="-15" dirty="0">
                <a:solidFill>
                  <a:srgbClr val="FFFFFF"/>
                </a:solidFill>
                <a:latin typeface="Gotham Book"/>
                <a:cs typeface="Gotham Book"/>
              </a:rPr>
              <a:t>L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oc</a:t>
            </a:r>
            <a:r>
              <a:rPr sz="15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tions</a:t>
            </a:r>
            <a:endParaRPr sz="1500">
              <a:latin typeface="Gotham Book"/>
              <a:cs typeface="Gotham Book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517650" y="8168834"/>
            <a:ext cx="596392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0" spc="-250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VER</a:t>
            </a:r>
            <a:r>
              <a:rPr sz="2500" b="0" spc="-110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GE 1</a:t>
            </a:r>
            <a:r>
              <a:rPr sz="2500" b="0" spc="-50" dirty="0">
                <a:solidFill>
                  <a:srgbClr val="529FCE"/>
                </a:solidFill>
                <a:latin typeface="Gotham Medium"/>
                <a:cs typeface="Gotham Medium"/>
              </a:rPr>
              <a:t>,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000</a:t>
            </a:r>
            <a:endParaRPr sz="2500">
              <a:latin typeface="Gotham Medium"/>
              <a:cs typeface="Gotham Medium"/>
            </a:endParaRPr>
          </a:p>
          <a:p>
            <a:pPr marL="42545">
              <a:lnSpc>
                <a:spcPct val="100000"/>
              </a:lnSpc>
              <a:spcBef>
                <a:spcPts val="65"/>
              </a:spcBef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cu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 loc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tions per d</a:t>
            </a:r>
            <a:r>
              <a:rPr sz="2000" b="0" spc="-4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y di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ect f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om the user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786210" y="9322003"/>
            <a:ext cx="233426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= 5 Fir</a:t>
            </a:r>
            <a:r>
              <a:rPr sz="1500" b="0" spc="-15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t </a:t>
            </a:r>
            <a:r>
              <a:rPr sz="1500" b="0" spc="-15" dirty="0">
                <a:solidFill>
                  <a:srgbClr val="FFFFFF"/>
                </a:solidFill>
                <a:latin typeface="Gotham Book"/>
                <a:cs typeface="Gotham Book"/>
              </a:rPr>
              <a:t>P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arty </a:t>
            </a:r>
            <a:r>
              <a:rPr sz="1500" b="0" spc="-15" dirty="0">
                <a:solidFill>
                  <a:srgbClr val="FFFFFF"/>
                </a:solidFill>
                <a:latin typeface="Gotham Book"/>
                <a:cs typeface="Gotham Book"/>
              </a:rPr>
              <a:t>L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oc</a:t>
            </a:r>
            <a:r>
              <a:rPr sz="15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Book"/>
                <a:cs typeface="Gotham Book"/>
              </a:rPr>
              <a:t>tions</a:t>
            </a:r>
            <a:endParaRPr sz="1500">
              <a:latin typeface="Gotham Book"/>
              <a:cs typeface="Gotham Book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356641" y="5860415"/>
            <a:ext cx="69850" cy="3434079"/>
          </a:xfrm>
          <a:custGeom>
            <a:avLst/>
            <a:gdLst/>
            <a:ahLst/>
            <a:cxnLst/>
            <a:rect l="l" t="t" r="r" b="b"/>
            <a:pathLst>
              <a:path w="69850" h="3434079">
                <a:moveTo>
                  <a:pt x="69545" y="3433965"/>
                </a:moveTo>
                <a:lnTo>
                  <a:pt x="0" y="3433965"/>
                </a:lnTo>
                <a:lnTo>
                  <a:pt x="0" y="0"/>
                </a:lnTo>
                <a:lnTo>
                  <a:pt x="69545" y="0"/>
                </a:lnTo>
                <a:lnTo>
                  <a:pt x="69545" y="3433965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624366" y="5746115"/>
            <a:ext cx="69850" cy="3434079"/>
          </a:xfrm>
          <a:custGeom>
            <a:avLst/>
            <a:gdLst/>
            <a:ahLst/>
            <a:cxnLst/>
            <a:rect l="l" t="t" r="r" b="b"/>
            <a:pathLst>
              <a:path w="69850" h="3434079">
                <a:moveTo>
                  <a:pt x="69545" y="3433965"/>
                </a:moveTo>
                <a:lnTo>
                  <a:pt x="0" y="3433965"/>
                </a:lnTo>
                <a:lnTo>
                  <a:pt x="0" y="0"/>
                </a:lnTo>
                <a:lnTo>
                  <a:pt x="69545" y="0"/>
                </a:lnTo>
                <a:lnTo>
                  <a:pt x="69545" y="3433965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05159" y="5024770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8838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59762" y="4857575"/>
            <a:ext cx="3260725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449" y="0"/>
                </a:lnTo>
              </a:path>
            </a:pathLst>
          </a:custGeom>
          <a:ln w="26666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608071" y="4689113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08071" y="4521283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608071" y="435345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608071" y="418562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608071" y="401779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608071" y="384996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608071" y="368213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608071" y="351430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605159" y="3346639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927" y="0"/>
                </a:lnTo>
              </a:path>
            </a:pathLst>
          </a:custGeom>
          <a:ln w="25718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608071" y="317865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608071" y="3010823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608071" y="284299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608071" y="267516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608071" y="250733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608071" y="233950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608071" y="2171678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608071" y="200384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1121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605159" y="183602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927" y="0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477438" y="4859166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13072" y="0"/>
                </a:moveTo>
                <a:lnTo>
                  <a:pt x="3416" y="7937"/>
                </a:lnTo>
                <a:lnTo>
                  <a:pt x="0" y="23209"/>
                </a:lnTo>
                <a:lnTo>
                  <a:pt x="7323" y="33903"/>
                </a:lnTo>
                <a:lnTo>
                  <a:pt x="21679" y="38031"/>
                </a:lnTo>
                <a:lnTo>
                  <a:pt x="33737" y="31565"/>
                </a:lnTo>
                <a:lnTo>
                  <a:pt x="38618" y="18624"/>
                </a:lnTo>
                <a:lnTo>
                  <a:pt x="37294" y="11715"/>
                </a:lnTo>
                <a:lnTo>
                  <a:pt x="28924" y="2817"/>
                </a:lnTo>
                <a:lnTo>
                  <a:pt x="13072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466387" y="4899925"/>
            <a:ext cx="60325" cy="117475"/>
          </a:xfrm>
          <a:custGeom>
            <a:avLst/>
            <a:gdLst/>
            <a:ahLst/>
            <a:cxnLst/>
            <a:rect l="l" t="t" r="r" b="b"/>
            <a:pathLst>
              <a:path w="60325" h="117475">
                <a:moveTo>
                  <a:pt x="45440" y="23215"/>
                </a:moveTo>
                <a:lnTo>
                  <a:pt x="14744" y="23215"/>
                </a:lnTo>
                <a:lnTo>
                  <a:pt x="15468" y="23939"/>
                </a:lnTo>
                <a:lnTo>
                  <a:pt x="15468" y="114477"/>
                </a:lnTo>
                <a:lnTo>
                  <a:pt x="18338" y="117348"/>
                </a:lnTo>
                <a:lnTo>
                  <a:pt x="25565" y="117348"/>
                </a:lnTo>
                <a:lnTo>
                  <a:pt x="28435" y="114477"/>
                </a:lnTo>
                <a:lnTo>
                  <a:pt x="28435" y="60413"/>
                </a:lnTo>
                <a:lnTo>
                  <a:pt x="29171" y="59690"/>
                </a:lnTo>
                <a:lnTo>
                  <a:pt x="44704" y="59690"/>
                </a:lnTo>
                <a:lnTo>
                  <a:pt x="44704" y="23939"/>
                </a:lnTo>
                <a:lnTo>
                  <a:pt x="45440" y="23215"/>
                </a:lnTo>
                <a:close/>
              </a:path>
              <a:path w="60325" h="117475">
                <a:moveTo>
                  <a:pt x="44704" y="59690"/>
                </a:moveTo>
                <a:lnTo>
                  <a:pt x="31000" y="59690"/>
                </a:lnTo>
                <a:lnTo>
                  <a:pt x="31737" y="60413"/>
                </a:lnTo>
                <a:lnTo>
                  <a:pt x="31737" y="114477"/>
                </a:lnTo>
                <a:lnTo>
                  <a:pt x="34607" y="117348"/>
                </a:lnTo>
                <a:lnTo>
                  <a:pt x="41833" y="117348"/>
                </a:lnTo>
                <a:lnTo>
                  <a:pt x="44704" y="114477"/>
                </a:lnTo>
                <a:lnTo>
                  <a:pt x="44704" y="59690"/>
                </a:lnTo>
                <a:close/>
              </a:path>
              <a:path w="60325" h="117475">
                <a:moveTo>
                  <a:pt x="37147" y="0"/>
                </a:moveTo>
                <a:lnTo>
                  <a:pt x="23025" y="0"/>
                </a:lnTo>
                <a:lnTo>
                  <a:pt x="9715" y="4236"/>
                </a:lnTo>
                <a:lnTo>
                  <a:pt x="1412" y="15068"/>
                </a:lnTo>
                <a:lnTo>
                  <a:pt x="0" y="65417"/>
                </a:lnTo>
                <a:lnTo>
                  <a:pt x="6781" y="65417"/>
                </a:lnTo>
                <a:lnTo>
                  <a:pt x="12166" y="60032"/>
                </a:lnTo>
                <a:lnTo>
                  <a:pt x="12166" y="23939"/>
                </a:lnTo>
                <a:lnTo>
                  <a:pt x="12903" y="23215"/>
                </a:lnTo>
                <a:lnTo>
                  <a:pt x="60172" y="23215"/>
                </a:lnTo>
                <a:lnTo>
                  <a:pt x="60172" y="23025"/>
                </a:lnTo>
                <a:lnTo>
                  <a:pt x="55935" y="9715"/>
                </a:lnTo>
                <a:lnTo>
                  <a:pt x="45103" y="1412"/>
                </a:lnTo>
                <a:lnTo>
                  <a:pt x="37147" y="0"/>
                </a:lnTo>
                <a:close/>
              </a:path>
              <a:path w="60325" h="117475">
                <a:moveTo>
                  <a:pt x="60172" y="23215"/>
                </a:moveTo>
                <a:lnTo>
                  <a:pt x="47269" y="23215"/>
                </a:lnTo>
                <a:lnTo>
                  <a:pt x="48006" y="23939"/>
                </a:lnTo>
                <a:lnTo>
                  <a:pt x="48006" y="60032"/>
                </a:lnTo>
                <a:lnTo>
                  <a:pt x="53390" y="65417"/>
                </a:lnTo>
                <a:lnTo>
                  <a:pt x="60172" y="65417"/>
                </a:lnTo>
                <a:lnTo>
                  <a:pt x="60172" y="23215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723124" y="1836019"/>
            <a:ext cx="0" cy="3202305"/>
          </a:xfrm>
          <a:custGeom>
            <a:avLst/>
            <a:gdLst/>
            <a:ahLst/>
            <a:cxnLst/>
            <a:rect l="l" t="t" r="r" b="b"/>
            <a:pathLst>
              <a:path h="3202304">
                <a:moveTo>
                  <a:pt x="0" y="0"/>
                </a:moveTo>
                <a:lnTo>
                  <a:pt x="0" y="3201898"/>
                </a:lnTo>
              </a:path>
            </a:pathLst>
          </a:custGeom>
          <a:ln w="254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436315" y="2524122"/>
            <a:ext cx="1224915" cy="721995"/>
          </a:xfrm>
          <a:custGeom>
            <a:avLst/>
            <a:gdLst/>
            <a:ahLst/>
            <a:cxnLst/>
            <a:rect l="l" t="t" r="r" b="b"/>
            <a:pathLst>
              <a:path w="1224915" h="721994">
                <a:moveTo>
                  <a:pt x="56616" y="0"/>
                </a:moveTo>
                <a:lnTo>
                  <a:pt x="18094" y="15125"/>
                </a:lnTo>
                <a:lnTo>
                  <a:pt x="175" y="52128"/>
                </a:lnTo>
                <a:lnTo>
                  <a:pt x="0" y="56616"/>
                </a:lnTo>
                <a:lnTo>
                  <a:pt x="0" y="721563"/>
                </a:lnTo>
                <a:lnTo>
                  <a:pt x="1224876" y="721563"/>
                </a:lnTo>
                <a:lnTo>
                  <a:pt x="1224876" y="56616"/>
                </a:lnTo>
                <a:lnTo>
                  <a:pt x="1209751" y="18094"/>
                </a:lnTo>
                <a:lnTo>
                  <a:pt x="1172748" y="175"/>
                </a:lnTo>
                <a:lnTo>
                  <a:pt x="56616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950441" y="2879725"/>
            <a:ext cx="196850" cy="366395"/>
          </a:xfrm>
          <a:custGeom>
            <a:avLst/>
            <a:gdLst/>
            <a:ahLst/>
            <a:cxnLst/>
            <a:rect l="l" t="t" r="r" b="b"/>
            <a:pathLst>
              <a:path w="196850" h="366394">
                <a:moveTo>
                  <a:pt x="196621" y="365963"/>
                </a:moveTo>
                <a:lnTo>
                  <a:pt x="0" y="365963"/>
                </a:lnTo>
                <a:lnTo>
                  <a:pt x="0" y="0"/>
                </a:lnTo>
                <a:lnTo>
                  <a:pt x="196621" y="0"/>
                </a:lnTo>
                <a:lnTo>
                  <a:pt x="196621" y="36596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494104" y="2879725"/>
            <a:ext cx="330835" cy="244475"/>
          </a:xfrm>
          <a:custGeom>
            <a:avLst/>
            <a:gdLst/>
            <a:ahLst/>
            <a:cxnLst/>
            <a:rect l="l" t="t" r="r" b="b"/>
            <a:pathLst>
              <a:path w="330834" h="244475">
                <a:moveTo>
                  <a:pt x="0" y="243912"/>
                </a:moveTo>
                <a:lnTo>
                  <a:pt x="330238" y="243912"/>
                </a:lnTo>
                <a:lnTo>
                  <a:pt x="330238" y="0"/>
                </a:lnTo>
                <a:lnTo>
                  <a:pt x="0" y="0"/>
                </a:lnTo>
                <a:lnTo>
                  <a:pt x="0" y="243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273160" y="2879725"/>
            <a:ext cx="330835" cy="244475"/>
          </a:xfrm>
          <a:custGeom>
            <a:avLst/>
            <a:gdLst/>
            <a:ahLst/>
            <a:cxnLst/>
            <a:rect l="l" t="t" r="r" b="b"/>
            <a:pathLst>
              <a:path w="330834" h="244475">
                <a:moveTo>
                  <a:pt x="0" y="243912"/>
                </a:moveTo>
                <a:lnTo>
                  <a:pt x="330250" y="243912"/>
                </a:lnTo>
                <a:lnTo>
                  <a:pt x="330250" y="0"/>
                </a:lnTo>
                <a:lnTo>
                  <a:pt x="0" y="0"/>
                </a:lnTo>
                <a:lnTo>
                  <a:pt x="0" y="243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983890" y="2915606"/>
            <a:ext cx="135890" cy="120014"/>
          </a:xfrm>
          <a:custGeom>
            <a:avLst/>
            <a:gdLst/>
            <a:ahLst/>
            <a:cxnLst/>
            <a:rect l="l" t="t" r="r" b="b"/>
            <a:pathLst>
              <a:path w="135890" h="120014">
                <a:moveTo>
                  <a:pt x="59814" y="0"/>
                </a:moveTo>
                <a:lnTo>
                  <a:pt x="22135" y="17164"/>
                </a:lnTo>
                <a:lnTo>
                  <a:pt x="1546" y="52775"/>
                </a:lnTo>
                <a:lnTo>
                  <a:pt x="0" y="119435"/>
                </a:lnTo>
                <a:lnTo>
                  <a:pt x="135356" y="119435"/>
                </a:lnTo>
                <a:lnTo>
                  <a:pt x="135356" y="67086"/>
                </a:lnTo>
                <a:lnTo>
                  <a:pt x="123334" y="29343"/>
                </a:lnTo>
                <a:lnTo>
                  <a:pt x="90668" y="5044"/>
                </a:lnTo>
                <a:lnTo>
                  <a:pt x="5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079261" y="306423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2235" y="0"/>
                </a:moveTo>
                <a:lnTo>
                  <a:pt x="10608" y="4215"/>
                </a:lnTo>
                <a:lnTo>
                  <a:pt x="2602" y="14588"/>
                </a:lnTo>
                <a:lnTo>
                  <a:pt x="0" y="30606"/>
                </a:lnTo>
                <a:lnTo>
                  <a:pt x="5644" y="40182"/>
                </a:lnTo>
                <a:lnTo>
                  <a:pt x="17116" y="46219"/>
                </a:lnTo>
                <a:lnTo>
                  <a:pt x="34705" y="47216"/>
                </a:lnTo>
                <a:lnTo>
                  <a:pt x="44970" y="38217"/>
                </a:lnTo>
                <a:lnTo>
                  <a:pt x="48929" y="24758"/>
                </a:lnTo>
                <a:lnTo>
                  <a:pt x="46032" y="13207"/>
                </a:lnTo>
                <a:lnTo>
                  <a:pt x="36596" y="3626"/>
                </a:lnTo>
                <a:lnTo>
                  <a:pt x="22235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612253" y="272287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7" y="0"/>
                </a:moveTo>
                <a:lnTo>
                  <a:pt x="8227" y="19691"/>
                </a:lnTo>
                <a:lnTo>
                  <a:pt x="0" y="47171"/>
                </a:lnTo>
                <a:lnTo>
                  <a:pt x="2732" y="61056"/>
                </a:lnTo>
                <a:lnTo>
                  <a:pt x="9394" y="73069"/>
                </a:lnTo>
                <a:lnTo>
                  <a:pt x="19330" y="82513"/>
                </a:lnTo>
                <a:lnTo>
                  <a:pt x="31888" y="88688"/>
                </a:lnTo>
                <a:lnTo>
                  <a:pt x="46411" y="90898"/>
                </a:lnTo>
                <a:lnTo>
                  <a:pt x="60521" y="88353"/>
                </a:lnTo>
                <a:lnTo>
                  <a:pt x="72749" y="81813"/>
                </a:lnTo>
                <a:lnTo>
                  <a:pt x="82374" y="71999"/>
                </a:lnTo>
                <a:lnTo>
                  <a:pt x="88676" y="59631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6" y="8093"/>
                </a:lnTo>
                <a:lnTo>
                  <a:pt x="43057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612774" y="2574809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79" y="0"/>
                </a:moveTo>
                <a:lnTo>
                  <a:pt x="49463" y="9923"/>
                </a:lnTo>
                <a:lnTo>
                  <a:pt x="18051" y="36440"/>
                </a:lnTo>
                <a:lnTo>
                  <a:pt x="1425" y="74664"/>
                </a:lnTo>
                <a:lnTo>
                  <a:pt x="0" y="194183"/>
                </a:lnTo>
                <a:lnTo>
                  <a:pt x="90779" y="194183"/>
                </a:lnTo>
                <a:lnTo>
                  <a:pt x="90779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702740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66" y="0"/>
                </a:moveTo>
                <a:lnTo>
                  <a:pt x="0" y="0"/>
                </a:lnTo>
                <a:lnTo>
                  <a:pt x="0" y="194182"/>
                </a:lnTo>
                <a:lnTo>
                  <a:pt x="90766" y="194182"/>
                </a:lnTo>
                <a:lnTo>
                  <a:pt x="9076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792669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79" y="0"/>
                </a:moveTo>
                <a:lnTo>
                  <a:pt x="0" y="0"/>
                </a:lnTo>
                <a:lnTo>
                  <a:pt x="0" y="194182"/>
                </a:lnTo>
                <a:lnTo>
                  <a:pt x="90779" y="194182"/>
                </a:lnTo>
                <a:lnTo>
                  <a:pt x="90779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882623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79" y="0"/>
                </a:moveTo>
                <a:lnTo>
                  <a:pt x="0" y="0"/>
                </a:lnTo>
                <a:lnTo>
                  <a:pt x="0" y="194182"/>
                </a:lnTo>
                <a:lnTo>
                  <a:pt x="90779" y="194182"/>
                </a:lnTo>
                <a:lnTo>
                  <a:pt x="90779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972564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79" y="0"/>
                </a:moveTo>
                <a:lnTo>
                  <a:pt x="0" y="0"/>
                </a:lnTo>
                <a:lnTo>
                  <a:pt x="0" y="194182"/>
                </a:lnTo>
                <a:lnTo>
                  <a:pt x="90779" y="194182"/>
                </a:lnTo>
                <a:lnTo>
                  <a:pt x="90779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062531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66" y="0"/>
                </a:moveTo>
                <a:lnTo>
                  <a:pt x="0" y="0"/>
                </a:lnTo>
                <a:lnTo>
                  <a:pt x="0" y="194182"/>
                </a:lnTo>
                <a:lnTo>
                  <a:pt x="90766" y="194182"/>
                </a:lnTo>
                <a:lnTo>
                  <a:pt x="9076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152460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79" y="0"/>
                </a:moveTo>
                <a:lnTo>
                  <a:pt x="0" y="0"/>
                </a:lnTo>
                <a:lnTo>
                  <a:pt x="0" y="194182"/>
                </a:lnTo>
                <a:lnTo>
                  <a:pt x="90779" y="194182"/>
                </a:lnTo>
                <a:lnTo>
                  <a:pt x="90779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242413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79" y="0"/>
                </a:moveTo>
                <a:lnTo>
                  <a:pt x="0" y="0"/>
                </a:lnTo>
                <a:lnTo>
                  <a:pt x="0" y="194182"/>
                </a:lnTo>
                <a:lnTo>
                  <a:pt x="90779" y="194182"/>
                </a:lnTo>
                <a:lnTo>
                  <a:pt x="90779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332368" y="2574810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90766" y="0"/>
                </a:moveTo>
                <a:lnTo>
                  <a:pt x="0" y="0"/>
                </a:lnTo>
                <a:lnTo>
                  <a:pt x="0" y="194182"/>
                </a:lnTo>
                <a:lnTo>
                  <a:pt x="90766" y="194182"/>
                </a:lnTo>
                <a:lnTo>
                  <a:pt x="9076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422314" y="2574809"/>
            <a:ext cx="90805" cy="194310"/>
          </a:xfrm>
          <a:custGeom>
            <a:avLst/>
            <a:gdLst/>
            <a:ahLst/>
            <a:cxnLst/>
            <a:rect l="l" t="t" r="r" b="b"/>
            <a:pathLst>
              <a:path w="90804" h="194310">
                <a:moveTo>
                  <a:pt x="0" y="0"/>
                </a:moveTo>
                <a:lnTo>
                  <a:pt x="0" y="194183"/>
                </a:lnTo>
                <a:lnTo>
                  <a:pt x="90779" y="194183"/>
                </a:lnTo>
                <a:lnTo>
                  <a:pt x="90779" y="90779"/>
                </a:lnTo>
                <a:lnTo>
                  <a:pt x="89616" y="76208"/>
                </a:lnTo>
                <a:lnTo>
                  <a:pt x="73619" y="37651"/>
                </a:lnTo>
                <a:lnTo>
                  <a:pt x="42657" y="10625"/>
                </a:lnTo>
                <a:lnTo>
                  <a:pt x="1615" y="14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331607" y="272287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8" y="0"/>
                </a:moveTo>
                <a:lnTo>
                  <a:pt x="8226" y="19694"/>
                </a:lnTo>
                <a:lnTo>
                  <a:pt x="0" y="47172"/>
                </a:lnTo>
                <a:lnTo>
                  <a:pt x="2732" y="61056"/>
                </a:lnTo>
                <a:lnTo>
                  <a:pt x="9394" y="73069"/>
                </a:lnTo>
                <a:lnTo>
                  <a:pt x="19331" y="82512"/>
                </a:lnTo>
                <a:lnTo>
                  <a:pt x="31888" y="88688"/>
                </a:lnTo>
                <a:lnTo>
                  <a:pt x="46412" y="90898"/>
                </a:lnTo>
                <a:lnTo>
                  <a:pt x="60515" y="88355"/>
                </a:lnTo>
                <a:lnTo>
                  <a:pt x="72741" y="81816"/>
                </a:lnTo>
                <a:lnTo>
                  <a:pt x="82368" y="72002"/>
                </a:lnTo>
                <a:lnTo>
                  <a:pt x="88674" y="59632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2"/>
                </a:lnTo>
                <a:lnTo>
                  <a:pt x="4305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241758" y="272287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7" y="0"/>
                </a:moveTo>
                <a:lnTo>
                  <a:pt x="8227" y="19690"/>
                </a:lnTo>
                <a:lnTo>
                  <a:pt x="0" y="47171"/>
                </a:lnTo>
                <a:lnTo>
                  <a:pt x="2732" y="61056"/>
                </a:lnTo>
                <a:lnTo>
                  <a:pt x="9394" y="73069"/>
                </a:lnTo>
                <a:lnTo>
                  <a:pt x="19330" y="82512"/>
                </a:lnTo>
                <a:lnTo>
                  <a:pt x="31887" y="88688"/>
                </a:lnTo>
                <a:lnTo>
                  <a:pt x="46410" y="90898"/>
                </a:lnTo>
                <a:lnTo>
                  <a:pt x="60516" y="88353"/>
                </a:lnTo>
                <a:lnTo>
                  <a:pt x="72743" y="81813"/>
                </a:lnTo>
                <a:lnTo>
                  <a:pt x="82370" y="71999"/>
                </a:lnTo>
                <a:lnTo>
                  <a:pt x="88675" y="59631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3"/>
                </a:lnTo>
                <a:lnTo>
                  <a:pt x="4305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151910" y="272287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7" y="0"/>
                </a:moveTo>
                <a:lnTo>
                  <a:pt x="8227" y="19690"/>
                </a:lnTo>
                <a:lnTo>
                  <a:pt x="0" y="47171"/>
                </a:lnTo>
                <a:lnTo>
                  <a:pt x="2732" y="61056"/>
                </a:lnTo>
                <a:lnTo>
                  <a:pt x="9394" y="73069"/>
                </a:lnTo>
                <a:lnTo>
                  <a:pt x="19330" y="82512"/>
                </a:lnTo>
                <a:lnTo>
                  <a:pt x="31887" y="88688"/>
                </a:lnTo>
                <a:lnTo>
                  <a:pt x="46410" y="90898"/>
                </a:lnTo>
                <a:lnTo>
                  <a:pt x="60516" y="88353"/>
                </a:lnTo>
                <a:lnTo>
                  <a:pt x="72743" y="81813"/>
                </a:lnTo>
                <a:lnTo>
                  <a:pt x="82370" y="71999"/>
                </a:lnTo>
                <a:lnTo>
                  <a:pt x="88675" y="59631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3"/>
                </a:lnTo>
                <a:lnTo>
                  <a:pt x="4305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062059" y="272287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8" y="0"/>
                </a:moveTo>
                <a:lnTo>
                  <a:pt x="8226" y="19694"/>
                </a:lnTo>
                <a:lnTo>
                  <a:pt x="0" y="47172"/>
                </a:lnTo>
                <a:lnTo>
                  <a:pt x="2732" y="61057"/>
                </a:lnTo>
                <a:lnTo>
                  <a:pt x="9394" y="73069"/>
                </a:lnTo>
                <a:lnTo>
                  <a:pt x="19331" y="82512"/>
                </a:lnTo>
                <a:lnTo>
                  <a:pt x="31889" y="88688"/>
                </a:lnTo>
                <a:lnTo>
                  <a:pt x="46413" y="90898"/>
                </a:lnTo>
                <a:lnTo>
                  <a:pt x="60520" y="88355"/>
                </a:lnTo>
                <a:lnTo>
                  <a:pt x="72747" y="81816"/>
                </a:lnTo>
                <a:lnTo>
                  <a:pt x="82372" y="72002"/>
                </a:lnTo>
                <a:lnTo>
                  <a:pt x="88676" y="59632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6" y="8092"/>
                </a:lnTo>
                <a:lnTo>
                  <a:pt x="4305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972211" y="272287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8" y="0"/>
                </a:moveTo>
                <a:lnTo>
                  <a:pt x="8226" y="19694"/>
                </a:lnTo>
                <a:lnTo>
                  <a:pt x="0" y="47172"/>
                </a:lnTo>
                <a:lnTo>
                  <a:pt x="2732" y="61057"/>
                </a:lnTo>
                <a:lnTo>
                  <a:pt x="9394" y="73069"/>
                </a:lnTo>
                <a:lnTo>
                  <a:pt x="19331" y="82512"/>
                </a:lnTo>
                <a:lnTo>
                  <a:pt x="31889" y="88688"/>
                </a:lnTo>
                <a:lnTo>
                  <a:pt x="46413" y="90898"/>
                </a:lnTo>
                <a:lnTo>
                  <a:pt x="60520" y="88355"/>
                </a:lnTo>
                <a:lnTo>
                  <a:pt x="72747" y="81816"/>
                </a:lnTo>
                <a:lnTo>
                  <a:pt x="82372" y="72002"/>
                </a:lnTo>
                <a:lnTo>
                  <a:pt x="88676" y="59632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6" y="8092"/>
                </a:lnTo>
                <a:lnTo>
                  <a:pt x="4305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882361" y="272287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8" y="0"/>
                </a:moveTo>
                <a:lnTo>
                  <a:pt x="8226" y="19694"/>
                </a:lnTo>
                <a:lnTo>
                  <a:pt x="0" y="47172"/>
                </a:lnTo>
                <a:lnTo>
                  <a:pt x="2732" y="61056"/>
                </a:lnTo>
                <a:lnTo>
                  <a:pt x="9394" y="73069"/>
                </a:lnTo>
                <a:lnTo>
                  <a:pt x="19331" y="82512"/>
                </a:lnTo>
                <a:lnTo>
                  <a:pt x="31888" y="88688"/>
                </a:lnTo>
                <a:lnTo>
                  <a:pt x="46412" y="90898"/>
                </a:lnTo>
                <a:lnTo>
                  <a:pt x="60515" y="88355"/>
                </a:lnTo>
                <a:lnTo>
                  <a:pt x="72741" y="81816"/>
                </a:lnTo>
                <a:lnTo>
                  <a:pt x="82368" y="72002"/>
                </a:lnTo>
                <a:lnTo>
                  <a:pt x="88674" y="59632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2"/>
                </a:lnTo>
                <a:lnTo>
                  <a:pt x="4305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422151" y="272287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7" y="0"/>
                </a:moveTo>
                <a:lnTo>
                  <a:pt x="8227" y="19690"/>
                </a:lnTo>
                <a:lnTo>
                  <a:pt x="0" y="47171"/>
                </a:lnTo>
                <a:lnTo>
                  <a:pt x="2732" y="61056"/>
                </a:lnTo>
                <a:lnTo>
                  <a:pt x="9394" y="73069"/>
                </a:lnTo>
                <a:lnTo>
                  <a:pt x="19330" y="82512"/>
                </a:lnTo>
                <a:lnTo>
                  <a:pt x="31887" y="88688"/>
                </a:lnTo>
                <a:lnTo>
                  <a:pt x="46410" y="90898"/>
                </a:lnTo>
                <a:lnTo>
                  <a:pt x="60516" y="88353"/>
                </a:lnTo>
                <a:lnTo>
                  <a:pt x="72743" y="81813"/>
                </a:lnTo>
                <a:lnTo>
                  <a:pt x="82370" y="71999"/>
                </a:lnTo>
                <a:lnTo>
                  <a:pt x="88675" y="59631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3"/>
                </a:lnTo>
                <a:lnTo>
                  <a:pt x="4305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792512" y="272287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8" y="0"/>
                </a:moveTo>
                <a:lnTo>
                  <a:pt x="8226" y="19694"/>
                </a:lnTo>
                <a:lnTo>
                  <a:pt x="0" y="47172"/>
                </a:lnTo>
                <a:lnTo>
                  <a:pt x="2732" y="61056"/>
                </a:lnTo>
                <a:lnTo>
                  <a:pt x="9394" y="73069"/>
                </a:lnTo>
                <a:lnTo>
                  <a:pt x="19331" y="82512"/>
                </a:lnTo>
                <a:lnTo>
                  <a:pt x="31888" y="88688"/>
                </a:lnTo>
                <a:lnTo>
                  <a:pt x="46412" y="90898"/>
                </a:lnTo>
                <a:lnTo>
                  <a:pt x="60515" y="88355"/>
                </a:lnTo>
                <a:lnTo>
                  <a:pt x="72741" y="81816"/>
                </a:lnTo>
                <a:lnTo>
                  <a:pt x="82368" y="72002"/>
                </a:lnTo>
                <a:lnTo>
                  <a:pt x="88674" y="59632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2"/>
                </a:lnTo>
                <a:lnTo>
                  <a:pt x="4305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702663" y="272287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7" y="0"/>
                </a:moveTo>
                <a:lnTo>
                  <a:pt x="8227" y="19690"/>
                </a:lnTo>
                <a:lnTo>
                  <a:pt x="0" y="47171"/>
                </a:lnTo>
                <a:lnTo>
                  <a:pt x="2732" y="61056"/>
                </a:lnTo>
                <a:lnTo>
                  <a:pt x="9394" y="73069"/>
                </a:lnTo>
                <a:lnTo>
                  <a:pt x="19330" y="82512"/>
                </a:lnTo>
                <a:lnTo>
                  <a:pt x="31887" y="88688"/>
                </a:lnTo>
                <a:lnTo>
                  <a:pt x="46410" y="90898"/>
                </a:lnTo>
                <a:lnTo>
                  <a:pt x="60516" y="88353"/>
                </a:lnTo>
                <a:lnTo>
                  <a:pt x="72743" y="81813"/>
                </a:lnTo>
                <a:lnTo>
                  <a:pt x="82370" y="71999"/>
                </a:lnTo>
                <a:lnTo>
                  <a:pt x="88675" y="59631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3"/>
                </a:lnTo>
                <a:lnTo>
                  <a:pt x="4305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612814" y="2722871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3057" y="0"/>
                </a:moveTo>
                <a:lnTo>
                  <a:pt x="8227" y="19690"/>
                </a:lnTo>
                <a:lnTo>
                  <a:pt x="0" y="47171"/>
                </a:lnTo>
                <a:lnTo>
                  <a:pt x="2732" y="61056"/>
                </a:lnTo>
                <a:lnTo>
                  <a:pt x="9394" y="73069"/>
                </a:lnTo>
                <a:lnTo>
                  <a:pt x="19330" y="82512"/>
                </a:lnTo>
                <a:lnTo>
                  <a:pt x="31887" y="88688"/>
                </a:lnTo>
                <a:lnTo>
                  <a:pt x="46410" y="90898"/>
                </a:lnTo>
                <a:lnTo>
                  <a:pt x="60516" y="88353"/>
                </a:lnTo>
                <a:lnTo>
                  <a:pt x="72743" y="81813"/>
                </a:lnTo>
                <a:lnTo>
                  <a:pt x="82370" y="71999"/>
                </a:lnTo>
                <a:lnTo>
                  <a:pt x="88675" y="59631"/>
                </a:lnTo>
                <a:lnTo>
                  <a:pt x="90937" y="45429"/>
                </a:lnTo>
                <a:lnTo>
                  <a:pt x="90844" y="42501"/>
                </a:lnTo>
                <a:lnTo>
                  <a:pt x="70861" y="8093"/>
                </a:lnTo>
                <a:lnTo>
                  <a:pt x="4305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467134" y="3153895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200" y="0"/>
                </a:lnTo>
              </a:path>
            </a:pathLst>
          </a:custGeom>
          <a:ln w="60515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273167" y="3153895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357200" y="0"/>
                </a:moveTo>
                <a:lnTo>
                  <a:pt x="0" y="0"/>
                </a:lnTo>
              </a:path>
            </a:pathLst>
          </a:custGeom>
          <a:ln w="60515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001194" y="3571944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29">
                <a:moveTo>
                  <a:pt x="272224" y="0"/>
                </a:moveTo>
                <a:lnTo>
                  <a:pt x="228068" y="3563"/>
                </a:lnTo>
                <a:lnTo>
                  <a:pt x="186181" y="13878"/>
                </a:lnTo>
                <a:lnTo>
                  <a:pt x="147122" y="30385"/>
                </a:lnTo>
                <a:lnTo>
                  <a:pt x="111453" y="52524"/>
                </a:lnTo>
                <a:lnTo>
                  <a:pt x="79733" y="79733"/>
                </a:lnTo>
                <a:lnTo>
                  <a:pt x="52524" y="111453"/>
                </a:lnTo>
                <a:lnTo>
                  <a:pt x="30385" y="147122"/>
                </a:lnTo>
                <a:lnTo>
                  <a:pt x="13878" y="186181"/>
                </a:lnTo>
                <a:lnTo>
                  <a:pt x="3563" y="228068"/>
                </a:lnTo>
                <a:lnTo>
                  <a:pt x="0" y="272224"/>
                </a:lnTo>
                <a:lnTo>
                  <a:pt x="902" y="294550"/>
                </a:lnTo>
                <a:lnTo>
                  <a:pt x="7911" y="337642"/>
                </a:lnTo>
                <a:lnTo>
                  <a:pt x="21393" y="378185"/>
                </a:lnTo>
                <a:lnTo>
                  <a:pt x="40786" y="415619"/>
                </a:lnTo>
                <a:lnTo>
                  <a:pt x="65530" y="449384"/>
                </a:lnTo>
                <a:lnTo>
                  <a:pt x="95064" y="478918"/>
                </a:lnTo>
                <a:lnTo>
                  <a:pt x="128829" y="503662"/>
                </a:lnTo>
                <a:lnTo>
                  <a:pt x="166263" y="523055"/>
                </a:lnTo>
                <a:lnTo>
                  <a:pt x="206806" y="536537"/>
                </a:lnTo>
                <a:lnTo>
                  <a:pt x="249898" y="543546"/>
                </a:lnTo>
                <a:lnTo>
                  <a:pt x="272224" y="544449"/>
                </a:lnTo>
                <a:lnTo>
                  <a:pt x="294550" y="543546"/>
                </a:lnTo>
                <a:lnTo>
                  <a:pt x="337641" y="536537"/>
                </a:lnTo>
                <a:lnTo>
                  <a:pt x="378183" y="523055"/>
                </a:lnTo>
                <a:lnTo>
                  <a:pt x="415615" y="503662"/>
                </a:lnTo>
                <a:lnTo>
                  <a:pt x="449378" y="478918"/>
                </a:lnTo>
                <a:lnTo>
                  <a:pt x="478911" y="449384"/>
                </a:lnTo>
                <a:lnTo>
                  <a:pt x="503653" y="415619"/>
                </a:lnTo>
                <a:lnTo>
                  <a:pt x="523045" y="378185"/>
                </a:lnTo>
                <a:lnTo>
                  <a:pt x="536525" y="337642"/>
                </a:lnTo>
                <a:lnTo>
                  <a:pt x="543533" y="294550"/>
                </a:lnTo>
                <a:lnTo>
                  <a:pt x="544436" y="272224"/>
                </a:lnTo>
                <a:lnTo>
                  <a:pt x="543533" y="249898"/>
                </a:lnTo>
                <a:lnTo>
                  <a:pt x="536525" y="206806"/>
                </a:lnTo>
                <a:lnTo>
                  <a:pt x="523045" y="166263"/>
                </a:lnTo>
                <a:lnTo>
                  <a:pt x="503653" y="128829"/>
                </a:lnTo>
                <a:lnTo>
                  <a:pt x="478911" y="95064"/>
                </a:lnTo>
                <a:lnTo>
                  <a:pt x="449378" y="65530"/>
                </a:lnTo>
                <a:lnTo>
                  <a:pt x="415615" y="40786"/>
                </a:lnTo>
                <a:lnTo>
                  <a:pt x="378183" y="21393"/>
                </a:lnTo>
                <a:lnTo>
                  <a:pt x="337641" y="7911"/>
                </a:lnTo>
                <a:lnTo>
                  <a:pt x="294550" y="902"/>
                </a:lnTo>
                <a:lnTo>
                  <a:pt x="2722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440007" y="4281693"/>
            <a:ext cx="1235075" cy="727710"/>
          </a:xfrm>
          <a:custGeom>
            <a:avLst/>
            <a:gdLst/>
            <a:ahLst/>
            <a:cxnLst/>
            <a:rect l="l" t="t" r="r" b="b"/>
            <a:pathLst>
              <a:path w="1235075" h="727710">
                <a:moveTo>
                  <a:pt x="57073" y="0"/>
                </a:moveTo>
                <a:lnTo>
                  <a:pt x="18489" y="15023"/>
                </a:lnTo>
                <a:lnTo>
                  <a:pt x="237" y="51846"/>
                </a:lnTo>
                <a:lnTo>
                  <a:pt x="0" y="57086"/>
                </a:lnTo>
                <a:lnTo>
                  <a:pt x="0" y="727532"/>
                </a:lnTo>
                <a:lnTo>
                  <a:pt x="1235011" y="727532"/>
                </a:lnTo>
                <a:lnTo>
                  <a:pt x="1235011" y="57086"/>
                </a:lnTo>
                <a:lnTo>
                  <a:pt x="1219995" y="18499"/>
                </a:lnTo>
                <a:lnTo>
                  <a:pt x="1183176" y="238"/>
                </a:lnTo>
                <a:lnTo>
                  <a:pt x="57073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958391" y="4640224"/>
            <a:ext cx="198755" cy="369570"/>
          </a:xfrm>
          <a:custGeom>
            <a:avLst/>
            <a:gdLst/>
            <a:ahLst/>
            <a:cxnLst/>
            <a:rect l="l" t="t" r="r" b="b"/>
            <a:pathLst>
              <a:path w="198754" h="369570">
                <a:moveTo>
                  <a:pt x="198247" y="368998"/>
                </a:moveTo>
                <a:lnTo>
                  <a:pt x="0" y="368998"/>
                </a:lnTo>
                <a:lnTo>
                  <a:pt x="0" y="0"/>
                </a:lnTo>
                <a:lnTo>
                  <a:pt x="198247" y="0"/>
                </a:lnTo>
                <a:lnTo>
                  <a:pt x="198247" y="368998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498257" y="4640236"/>
            <a:ext cx="333375" cy="246379"/>
          </a:xfrm>
          <a:custGeom>
            <a:avLst/>
            <a:gdLst/>
            <a:ahLst/>
            <a:cxnLst/>
            <a:rect l="l" t="t" r="r" b="b"/>
            <a:pathLst>
              <a:path w="333375" h="246379">
                <a:moveTo>
                  <a:pt x="0" y="245938"/>
                </a:moveTo>
                <a:lnTo>
                  <a:pt x="332981" y="245938"/>
                </a:lnTo>
                <a:lnTo>
                  <a:pt x="332981" y="0"/>
                </a:lnTo>
                <a:lnTo>
                  <a:pt x="0" y="0"/>
                </a:lnTo>
                <a:lnTo>
                  <a:pt x="0" y="245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283778" y="4640236"/>
            <a:ext cx="333375" cy="246379"/>
          </a:xfrm>
          <a:custGeom>
            <a:avLst/>
            <a:gdLst/>
            <a:ahLst/>
            <a:cxnLst/>
            <a:rect l="l" t="t" r="r" b="b"/>
            <a:pathLst>
              <a:path w="333375" h="246379">
                <a:moveTo>
                  <a:pt x="0" y="245938"/>
                </a:moveTo>
                <a:lnTo>
                  <a:pt x="332981" y="245938"/>
                </a:lnTo>
                <a:lnTo>
                  <a:pt x="332981" y="0"/>
                </a:lnTo>
                <a:lnTo>
                  <a:pt x="0" y="0"/>
                </a:lnTo>
                <a:lnTo>
                  <a:pt x="0" y="245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992119" y="4676523"/>
            <a:ext cx="136525" cy="120650"/>
          </a:xfrm>
          <a:custGeom>
            <a:avLst/>
            <a:gdLst/>
            <a:ahLst/>
            <a:cxnLst/>
            <a:rect l="l" t="t" r="r" b="b"/>
            <a:pathLst>
              <a:path w="136525" h="120650">
                <a:moveTo>
                  <a:pt x="59473" y="0"/>
                </a:moveTo>
                <a:lnTo>
                  <a:pt x="21979" y="17513"/>
                </a:lnTo>
                <a:lnTo>
                  <a:pt x="1533" y="53226"/>
                </a:lnTo>
                <a:lnTo>
                  <a:pt x="0" y="67679"/>
                </a:lnTo>
                <a:lnTo>
                  <a:pt x="0" y="120321"/>
                </a:lnTo>
                <a:lnTo>
                  <a:pt x="136474" y="120321"/>
                </a:lnTo>
                <a:lnTo>
                  <a:pt x="136450" y="65872"/>
                </a:lnTo>
                <a:lnTo>
                  <a:pt x="123722" y="28693"/>
                </a:lnTo>
                <a:lnTo>
                  <a:pt x="90645" y="4879"/>
                </a:lnTo>
                <a:lnTo>
                  <a:pt x="59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088386" y="4826348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606" y="0"/>
                </a:moveTo>
                <a:lnTo>
                  <a:pt x="10221" y="4484"/>
                </a:lnTo>
                <a:lnTo>
                  <a:pt x="2444" y="15028"/>
                </a:lnTo>
                <a:lnTo>
                  <a:pt x="0" y="31223"/>
                </a:lnTo>
                <a:lnTo>
                  <a:pt x="5821" y="40652"/>
                </a:lnTo>
                <a:lnTo>
                  <a:pt x="17414" y="46547"/>
                </a:lnTo>
                <a:lnTo>
                  <a:pt x="35085" y="47441"/>
                </a:lnTo>
                <a:lnTo>
                  <a:pt x="45291" y="38372"/>
                </a:lnTo>
                <a:lnTo>
                  <a:pt x="49224" y="24898"/>
                </a:lnTo>
                <a:lnTo>
                  <a:pt x="45972" y="12707"/>
                </a:lnTo>
                <a:lnTo>
                  <a:pt x="36298" y="3450"/>
                </a:lnTo>
                <a:lnTo>
                  <a:pt x="21606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617461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617929" y="4332800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50182" y="9850"/>
                </a:lnTo>
                <a:lnTo>
                  <a:pt x="18614" y="36197"/>
                </a:lnTo>
                <a:lnTo>
                  <a:pt x="1632" y="74233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708620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799311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890002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980705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071396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162087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252777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343468" y="4332795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91528" y="0"/>
                </a:moveTo>
                <a:lnTo>
                  <a:pt x="0" y="0"/>
                </a:lnTo>
                <a:lnTo>
                  <a:pt x="0" y="195795"/>
                </a:lnTo>
                <a:lnTo>
                  <a:pt x="91528" y="195795"/>
                </a:lnTo>
                <a:lnTo>
                  <a:pt x="915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434171" y="4332800"/>
            <a:ext cx="92075" cy="196215"/>
          </a:xfrm>
          <a:custGeom>
            <a:avLst/>
            <a:gdLst/>
            <a:ahLst/>
            <a:cxnLst/>
            <a:rect l="l" t="t" r="r" b="b"/>
            <a:pathLst>
              <a:path w="92075" h="196214">
                <a:moveTo>
                  <a:pt x="0" y="0"/>
                </a:moveTo>
                <a:lnTo>
                  <a:pt x="0" y="195795"/>
                </a:lnTo>
                <a:lnTo>
                  <a:pt x="91528" y="195795"/>
                </a:lnTo>
                <a:lnTo>
                  <a:pt x="91528" y="91528"/>
                </a:lnTo>
                <a:lnTo>
                  <a:pt x="90375" y="76956"/>
                </a:lnTo>
                <a:lnTo>
                  <a:pt x="74491" y="38335"/>
                </a:lnTo>
                <a:lnTo>
                  <a:pt x="43713" y="11095"/>
                </a:lnTo>
                <a:lnTo>
                  <a:pt x="2849" y="43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342772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252178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161585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070992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980399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889806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434052" y="448219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2" y="0"/>
                </a:moveTo>
                <a:lnTo>
                  <a:pt x="7933" y="20496"/>
                </a:lnTo>
                <a:lnTo>
                  <a:pt x="0" y="48562"/>
                </a:lnTo>
                <a:lnTo>
                  <a:pt x="3009" y="62245"/>
                </a:lnTo>
                <a:lnTo>
                  <a:pt x="9855" y="74056"/>
                </a:lnTo>
                <a:lnTo>
                  <a:pt x="19933" y="83323"/>
                </a:lnTo>
                <a:lnTo>
                  <a:pt x="32638" y="89372"/>
                </a:lnTo>
                <a:lnTo>
                  <a:pt x="47365" y="91527"/>
                </a:lnTo>
                <a:lnTo>
                  <a:pt x="61413" y="88821"/>
                </a:lnTo>
                <a:lnTo>
                  <a:pt x="73575" y="82175"/>
                </a:lnTo>
                <a:lnTo>
                  <a:pt x="83140" y="72299"/>
                </a:lnTo>
                <a:lnTo>
                  <a:pt x="89399" y="59902"/>
                </a:lnTo>
                <a:lnTo>
                  <a:pt x="91643" y="45694"/>
                </a:lnTo>
                <a:lnTo>
                  <a:pt x="91400" y="40949"/>
                </a:lnTo>
                <a:lnTo>
                  <a:pt x="70448" y="7696"/>
                </a:lnTo>
                <a:lnTo>
                  <a:pt x="4187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799213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708620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618026" y="448219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1877" y="0"/>
                </a:moveTo>
                <a:lnTo>
                  <a:pt x="7933" y="20490"/>
                </a:lnTo>
                <a:lnTo>
                  <a:pt x="0" y="48554"/>
                </a:lnTo>
                <a:lnTo>
                  <a:pt x="3005" y="62239"/>
                </a:lnTo>
                <a:lnTo>
                  <a:pt x="9848" y="74053"/>
                </a:lnTo>
                <a:lnTo>
                  <a:pt x="19922" y="83323"/>
                </a:lnTo>
                <a:lnTo>
                  <a:pt x="32625" y="89373"/>
                </a:lnTo>
                <a:lnTo>
                  <a:pt x="47353" y="91529"/>
                </a:lnTo>
                <a:lnTo>
                  <a:pt x="61401" y="88822"/>
                </a:lnTo>
                <a:lnTo>
                  <a:pt x="73563" y="82176"/>
                </a:lnTo>
                <a:lnTo>
                  <a:pt x="83128" y="72300"/>
                </a:lnTo>
                <a:lnTo>
                  <a:pt x="89387" y="59904"/>
                </a:lnTo>
                <a:lnTo>
                  <a:pt x="91631" y="45696"/>
                </a:lnTo>
                <a:lnTo>
                  <a:pt x="91389" y="40964"/>
                </a:lnTo>
                <a:lnTo>
                  <a:pt x="70445" y="7700"/>
                </a:lnTo>
                <a:lnTo>
                  <a:pt x="4187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471081" y="491668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159" y="0"/>
                </a:lnTo>
              </a:path>
            </a:pathLst>
          </a:custGeom>
          <a:ln w="6101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283787" y="491668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360159" y="0"/>
                </a:moveTo>
                <a:lnTo>
                  <a:pt x="0" y="0"/>
                </a:lnTo>
              </a:path>
            </a:pathLst>
          </a:custGeom>
          <a:ln w="6101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197033" y="3767794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0" y="152755"/>
                </a:moveTo>
                <a:lnTo>
                  <a:pt x="152755" y="0"/>
                </a:lnTo>
              </a:path>
            </a:pathLst>
          </a:custGeom>
          <a:ln w="61010">
            <a:solidFill>
              <a:srgbClr val="F56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197038" y="3767794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152755" y="152755"/>
                </a:moveTo>
                <a:lnTo>
                  <a:pt x="0" y="0"/>
                </a:lnTo>
              </a:path>
            </a:pathLst>
          </a:custGeom>
          <a:ln w="61010">
            <a:solidFill>
              <a:srgbClr val="F56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1245875" y="3412540"/>
            <a:ext cx="1324610" cy="302895"/>
          </a:xfrm>
          <a:custGeom>
            <a:avLst/>
            <a:gdLst/>
            <a:ahLst/>
            <a:cxnLst/>
            <a:rect l="l" t="t" r="r" b="b"/>
            <a:pathLst>
              <a:path w="1324609" h="302895">
                <a:moveTo>
                  <a:pt x="1324394" y="302298"/>
                </a:moveTo>
                <a:lnTo>
                  <a:pt x="0" y="302298"/>
                </a:lnTo>
                <a:lnTo>
                  <a:pt x="0" y="0"/>
                </a:lnTo>
                <a:lnTo>
                  <a:pt x="1324394" y="0"/>
                </a:lnTo>
                <a:lnTo>
                  <a:pt x="1324394" y="302298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700509" y="3432251"/>
            <a:ext cx="200025" cy="262890"/>
          </a:xfrm>
          <a:custGeom>
            <a:avLst/>
            <a:gdLst/>
            <a:ahLst/>
            <a:cxnLst/>
            <a:rect l="l" t="t" r="r" b="b"/>
            <a:pathLst>
              <a:path w="200025" h="262889">
                <a:moveTo>
                  <a:pt x="199720" y="262864"/>
                </a:moveTo>
                <a:lnTo>
                  <a:pt x="0" y="262864"/>
                </a:lnTo>
                <a:lnTo>
                  <a:pt x="0" y="0"/>
                </a:lnTo>
                <a:lnTo>
                  <a:pt x="199720" y="0"/>
                </a:lnTo>
                <a:lnTo>
                  <a:pt x="199720" y="2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485092" y="3432251"/>
            <a:ext cx="200025" cy="262890"/>
          </a:xfrm>
          <a:custGeom>
            <a:avLst/>
            <a:gdLst/>
            <a:ahLst/>
            <a:cxnLst/>
            <a:rect l="l" t="t" r="r" b="b"/>
            <a:pathLst>
              <a:path w="200025" h="262889">
                <a:moveTo>
                  <a:pt x="199720" y="262864"/>
                </a:moveTo>
                <a:lnTo>
                  <a:pt x="0" y="262864"/>
                </a:lnTo>
                <a:lnTo>
                  <a:pt x="0" y="0"/>
                </a:lnTo>
                <a:lnTo>
                  <a:pt x="199720" y="0"/>
                </a:lnTo>
                <a:lnTo>
                  <a:pt x="199720" y="2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1915927" y="3432251"/>
            <a:ext cx="200025" cy="262890"/>
          </a:xfrm>
          <a:custGeom>
            <a:avLst/>
            <a:gdLst/>
            <a:ahLst/>
            <a:cxnLst/>
            <a:rect l="l" t="t" r="r" b="b"/>
            <a:pathLst>
              <a:path w="200025" h="262889">
                <a:moveTo>
                  <a:pt x="199720" y="262864"/>
                </a:moveTo>
                <a:lnTo>
                  <a:pt x="0" y="262864"/>
                </a:lnTo>
                <a:lnTo>
                  <a:pt x="0" y="0"/>
                </a:lnTo>
                <a:lnTo>
                  <a:pt x="199720" y="0"/>
                </a:lnTo>
                <a:lnTo>
                  <a:pt x="199720" y="2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131344" y="3432251"/>
            <a:ext cx="200025" cy="262890"/>
          </a:xfrm>
          <a:custGeom>
            <a:avLst/>
            <a:gdLst/>
            <a:ahLst/>
            <a:cxnLst/>
            <a:rect l="l" t="t" r="r" b="b"/>
            <a:pathLst>
              <a:path w="200025" h="262889">
                <a:moveTo>
                  <a:pt x="199720" y="262864"/>
                </a:moveTo>
                <a:lnTo>
                  <a:pt x="0" y="262864"/>
                </a:lnTo>
                <a:lnTo>
                  <a:pt x="0" y="0"/>
                </a:lnTo>
                <a:lnTo>
                  <a:pt x="199720" y="0"/>
                </a:lnTo>
                <a:lnTo>
                  <a:pt x="199720" y="2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346761" y="3432251"/>
            <a:ext cx="200025" cy="262890"/>
          </a:xfrm>
          <a:custGeom>
            <a:avLst/>
            <a:gdLst/>
            <a:ahLst/>
            <a:cxnLst/>
            <a:rect l="l" t="t" r="r" b="b"/>
            <a:pathLst>
              <a:path w="200025" h="262889">
                <a:moveTo>
                  <a:pt x="199720" y="262864"/>
                </a:moveTo>
                <a:lnTo>
                  <a:pt x="0" y="262864"/>
                </a:lnTo>
                <a:lnTo>
                  <a:pt x="0" y="0"/>
                </a:lnTo>
                <a:lnTo>
                  <a:pt x="199720" y="0"/>
                </a:lnTo>
                <a:lnTo>
                  <a:pt x="199720" y="2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1269674" y="3432251"/>
            <a:ext cx="200025" cy="262890"/>
          </a:xfrm>
          <a:custGeom>
            <a:avLst/>
            <a:gdLst/>
            <a:ahLst/>
            <a:cxnLst/>
            <a:rect l="l" t="t" r="r" b="b"/>
            <a:pathLst>
              <a:path w="200025" h="262889">
                <a:moveTo>
                  <a:pt x="199720" y="262864"/>
                </a:moveTo>
                <a:lnTo>
                  <a:pt x="0" y="262864"/>
                </a:lnTo>
                <a:lnTo>
                  <a:pt x="0" y="0"/>
                </a:lnTo>
                <a:lnTo>
                  <a:pt x="199720" y="0"/>
                </a:lnTo>
                <a:lnTo>
                  <a:pt x="199720" y="2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1882136" y="2980461"/>
            <a:ext cx="126364" cy="48260"/>
          </a:xfrm>
          <a:custGeom>
            <a:avLst/>
            <a:gdLst/>
            <a:ahLst/>
            <a:cxnLst/>
            <a:rect l="l" t="t" r="r" b="b"/>
            <a:pathLst>
              <a:path w="126365" h="48260">
                <a:moveTo>
                  <a:pt x="0" y="0"/>
                </a:moveTo>
                <a:lnTo>
                  <a:pt x="6964" y="10499"/>
                </a:lnTo>
                <a:lnTo>
                  <a:pt x="15036" y="19798"/>
                </a:lnTo>
                <a:lnTo>
                  <a:pt x="55625" y="44231"/>
                </a:lnTo>
                <a:lnTo>
                  <a:pt x="78949" y="48261"/>
                </a:lnTo>
                <a:lnTo>
                  <a:pt x="90881" y="48097"/>
                </a:lnTo>
                <a:lnTo>
                  <a:pt x="102807" y="46430"/>
                </a:lnTo>
                <a:lnTo>
                  <a:pt x="114588" y="43223"/>
                </a:lnTo>
                <a:lnTo>
                  <a:pt x="126085" y="38437"/>
                </a:lnTo>
              </a:path>
            </a:pathLst>
          </a:custGeom>
          <a:ln w="20447">
            <a:solidFill>
              <a:srgbClr val="E2D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1863733" y="2913212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5" h="53339">
                <a:moveTo>
                  <a:pt x="42062" y="0"/>
                </a:moveTo>
                <a:lnTo>
                  <a:pt x="0" y="0"/>
                </a:lnTo>
                <a:lnTo>
                  <a:pt x="580" y="36739"/>
                </a:lnTo>
                <a:lnTo>
                  <a:pt x="7920" y="48257"/>
                </a:lnTo>
                <a:lnTo>
                  <a:pt x="21031" y="52844"/>
                </a:lnTo>
                <a:lnTo>
                  <a:pt x="25957" y="52265"/>
                </a:lnTo>
                <a:lnTo>
                  <a:pt x="37475" y="44929"/>
                </a:lnTo>
                <a:lnTo>
                  <a:pt x="42062" y="31813"/>
                </a:lnTo>
                <a:lnTo>
                  <a:pt x="42062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1838094" y="2806989"/>
            <a:ext cx="93345" cy="116205"/>
          </a:xfrm>
          <a:custGeom>
            <a:avLst/>
            <a:gdLst/>
            <a:ahLst/>
            <a:cxnLst/>
            <a:rect l="l" t="t" r="r" b="b"/>
            <a:pathLst>
              <a:path w="93345" h="116205">
                <a:moveTo>
                  <a:pt x="50634" y="0"/>
                </a:moveTo>
                <a:lnTo>
                  <a:pt x="46672" y="0"/>
                </a:lnTo>
                <a:lnTo>
                  <a:pt x="32447" y="2206"/>
                </a:lnTo>
                <a:lnTo>
                  <a:pt x="3130" y="29829"/>
                </a:lnTo>
                <a:lnTo>
                  <a:pt x="0" y="69202"/>
                </a:lnTo>
                <a:lnTo>
                  <a:pt x="2137" y="83203"/>
                </a:lnTo>
                <a:lnTo>
                  <a:pt x="28983" y="112390"/>
                </a:lnTo>
                <a:lnTo>
                  <a:pt x="44132" y="115862"/>
                </a:lnTo>
                <a:lnTo>
                  <a:pt x="46672" y="115862"/>
                </a:lnTo>
                <a:lnTo>
                  <a:pt x="83347" y="98050"/>
                </a:lnTo>
                <a:lnTo>
                  <a:pt x="93332" y="46672"/>
                </a:lnTo>
                <a:lnTo>
                  <a:pt x="91233" y="32793"/>
                </a:lnTo>
                <a:lnTo>
                  <a:pt x="64824" y="3671"/>
                </a:lnTo>
                <a:lnTo>
                  <a:pt x="50634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1826698" y="2803013"/>
            <a:ext cx="111125" cy="45085"/>
          </a:xfrm>
          <a:custGeom>
            <a:avLst/>
            <a:gdLst/>
            <a:ahLst/>
            <a:cxnLst/>
            <a:rect l="l" t="t" r="r" b="b"/>
            <a:pathLst>
              <a:path w="111125" h="45085">
                <a:moveTo>
                  <a:pt x="44881" y="0"/>
                </a:moveTo>
                <a:lnTo>
                  <a:pt x="8648" y="18388"/>
                </a:lnTo>
                <a:lnTo>
                  <a:pt x="0" y="44881"/>
                </a:lnTo>
                <a:lnTo>
                  <a:pt x="110515" y="44881"/>
                </a:lnTo>
                <a:lnTo>
                  <a:pt x="110515" y="29692"/>
                </a:lnTo>
                <a:lnTo>
                  <a:pt x="107151" y="15948"/>
                </a:lnTo>
                <a:lnTo>
                  <a:pt x="98182" y="5598"/>
                </a:lnTo>
                <a:lnTo>
                  <a:pt x="85296" y="334"/>
                </a:lnTo>
                <a:lnTo>
                  <a:pt x="44881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864795" y="2948556"/>
            <a:ext cx="97790" cy="135255"/>
          </a:xfrm>
          <a:custGeom>
            <a:avLst/>
            <a:gdLst/>
            <a:ahLst/>
            <a:cxnLst/>
            <a:rect l="l" t="t" r="r" b="b"/>
            <a:pathLst>
              <a:path w="97790" h="135255">
                <a:moveTo>
                  <a:pt x="57302" y="0"/>
                </a:moveTo>
                <a:lnTo>
                  <a:pt x="0" y="0"/>
                </a:lnTo>
                <a:lnTo>
                  <a:pt x="0" y="134785"/>
                </a:lnTo>
                <a:lnTo>
                  <a:pt x="97726" y="134785"/>
                </a:lnTo>
                <a:lnTo>
                  <a:pt x="97726" y="40424"/>
                </a:lnTo>
                <a:lnTo>
                  <a:pt x="77717" y="5525"/>
                </a:lnTo>
                <a:lnTo>
                  <a:pt x="57302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864798" y="3068681"/>
            <a:ext cx="97790" cy="62230"/>
          </a:xfrm>
          <a:custGeom>
            <a:avLst/>
            <a:gdLst/>
            <a:ahLst/>
            <a:cxnLst/>
            <a:rect l="l" t="t" r="r" b="b"/>
            <a:pathLst>
              <a:path w="97790" h="62230">
                <a:moveTo>
                  <a:pt x="97421" y="0"/>
                </a:moveTo>
                <a:lnTo>
                  <a:pt x="0" y="0"/>
                </a:lnTo>
                <a:lnTo>
                  <a:pt x="0" y="62026"/>
                </a:lnTo>
                <a:lnTo>
                  <a:pt x="35394" y="62026"/>
                </a:lnTo>
                <a:lnTo>
                  <a:pt x="49799" y="60345"/>
                </a:lnTo>
                <a:lnTo>
                  <a:pt x="84249" y="38223"/>
                </a:lnTo>
                <a:lnTo>
                  <a:pt x="97421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890812" y="2803018"/>
            <a:ext cx="69215" cy="172085"/>
          </a:xfrm>
          <a:custGeom>
            <a:avLst/>
            <a:gdLst/>
            <a:ahLst/>
            <a:cxnLst/>
            <a:rect l="l" t="t" r="r" b="b"/>
            <a:pathLst>
              <a:path w="69215" h="172085">
                <a:moveTo>
                  <a:pt x="0" y="0"/>
                </a:moveTo>
                <a:lnTo>
                  <a:pt x="0" y="103949"/>
                </a:lnTo>
                <a:lnTo>
                  <a:pt x="1524" y="118406"/>
                </a:lnTo>
                <a:lnTo>
                  <a:pt x="21860" y="154201"/>
                </a:lnTo>
                <a:lnTo>
                  <a:pt x="59201" y="171993"/>
                </a:lnTo>
                <a:lnTo>
                  <a:pt x="68694" y="48437"/>
                </a:lnTo>
                <a:lnTo>
                  <a:pt x="51425" y="11363"/>
                </a:lnTo>
                <a:lnTo>
                  <a:pt x="0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810235" y="2990000"/>
            <a:ext cx="120014" cy="76200"/>
          </a:xfrm>
          <a:custGeom>
            <a:avLst/>
            <a:gdLst/>
            <a:ahLst/>
            <a:cxnLst/>
            <a:rect l="l" t="t" r="r" b="b"/>
            <a:pathLst>
              <a:path w="120015" h="76200">
                <a:moveTo>
                  <a:pt x="119684" y="0"/>
                </a:moveTo>
                <a:lnTo>
                  <a:pt x="118304" y="14502"/>
                </a:lnTo>
                <a:lnTo>
                  <a:pt x="114334" y="28083"/>
                </a:lnTo>
                <a:lnTo>
                  <a:pt x="89462" y="60718"/>
                </a:lnTo>
                <a:lnTo>
                  <a:pt x="50558" y="75783"/>
                </a:lnTo>
                <a:lnTo>
                  <a:pt x="0" y="76098"/>
                </a:lnTo>
              </a:path>
            </a:pathLst>
          </a:custGeom>
          <a:ln w="20447">
            <a:solidFill>
              <a:srgbClr val="E2D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884764" y="3096303"/>
            <a:ext cx="117475" cy="146050"/>
          </a:xfrm>
          <a:custGeom>
            <a:avLst/>
            <a:gdLst/>
            <a:ahLst/>
            <a:cxnLst/>
            <a:rect l="l" t="t" r="r" b="b"/>
            <a:pathLst>
              <a:path w="117475" h="146050">
                <a:moveTo>
                  <a:pt x="0" y="0"/>
                </a:moveTo>
                <a:lnTo>
                  <a:pt x="0" y="76073"/>
                </a:lnTo>
                <a:lnTo>
                  <a:pt x="1501" y="90537"/>
                </a:lnTo>
                <a:lnTo>
                  <a:pt x="21572" y="126519"/>
                </a:lnTo>
                <a:lnTo>
                  <a:pt x="58560" y="144950"/>
                </a:lnTo>
                <a:lnTo>
                  <a:pt x="117208" y="145846"/>
                </a:lnTo>
              </a:path>
            </a:pathLst>
          </a:custGeom>
          <a:ln w="30670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826692" y="3099135"/>
            <a:ext cx="104775" cy="236854"/>
          </a:xfrm>
          <a:custGeom>
            <a:avLst/>
            <a:gdLst/>
            <a:ahLst/>
            <a:cxnLst/>
            <a:rect l="l" t="t" r="r" b="b"/>
            <a:pathLst>
              <a:path w="104775" h="236854">
                <a:moveTo>
                  <a:pt x="104736" y="0"/>
                </a:moveTo>
                <a:lnTo>
                  <a:pt x="0" y="236397"/>
                </a:lnTo>
              </a:path>
            </a:pathLst>
          </a:custGeom>
          <a:ln w="30670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782986" y="3303551"/>
            <a:ext cx="84455" cy="46990"/>
          </a:xfrm>
          <a:custGeom>
            <a:avLst/>
            <a:gdLst/>
            <a:ahLst/>
            <a:cxnLst/>
            <a:rect l="l" t="t" r="r" b="b"/>
            <a:pathLst>
              <a:path w="84454" h="46989">
                <a:moveTo>
                  <a:pt x="84023" y="0"/>
                </a:moveTo>
                <a:lnTo>
                  <a:pt x="43928" y="64"/>
                </a:lnTo>
                <a:lnTo>
                  <a:pt x="8413" y="19751"/>
                </a:lnTo>
                <a:lnTo>
                  <a:pt x="0" y="46405"/>
                </a:lnTo>
                <a:lnTo>
                  <a:pt x="84023" y="46405"/>
                </a:lnTo>
                <a:lnTo>
                  <a:pt x="84023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76816" y="3216008"/>
            <a:ext cx="46990" cy="84455"/>
          </a:xfrm>
          <a:custGeom>
            <a:avLst/>
            <a:gdLst/>
            <a:ahLst/>
            <a:cxnLst/>
            <a:rect l="l" t="t" r="r" b="b"/>
            <a:pathLst>
              <a:path w="46990" h="84454">
                <a:moveTo>
                  <a:pt x="46405" y="0"/>
                </a:moveTo>
                <a:lnTo>
                  <a:pt x="0" y="0"/>
                </a:lnTo>
                <a:lnTo>
                  <a:pt x="64" y="40094"/>
                </a:lnTo>
                <a:lnTo>
                  <a:pt x="19751" y="75609"/>
                </a:lnTo>
                <a:lnTo>
                  <a:pt x="46405" y="84023"/>
                </a:lnTo>
                <a:lnTo>
                  <a:pt x="46405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0652566" y="2898260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43649" y="0"/>
                </a:moveTo>
                <a:lnTo>
                  <a:pt x="0" y="0"/>
                </a:lnTo>
                <a:lnTo>
                  <a:pt x="874" y="39157"/>
                </a:lnTo>
                <a:lnTo>
                  <a:pt x="8620" y="50396"/>
                </a:lnTo>
                <a:lnTo>
                  <a:pt x="21818" y="54838"/>
                </a:lnTo>
                <a:lnTo>
                  <a:pt x="27965" y="53961"/>
                </a:lnTo>
                <a:lnTo>
                  <a:pt x="39205" y="46215"/>
                </a:lnTo>
                <a:lnTo>
                  <a:pt x="43649" y="33019"/>
                </a:lnTo>
                <a:lnTo>
                  <a:pt x="43649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0625966" y="2788030"/>
            <a:ext cx="97155" cy="120650"/>
          </a:xfrm>
          <a:custGeom>
            <a:avLst/>
            <a:gdLst/>
            <a:ahLst/>
            <a:cxnLst/>
            <a:rect l="l" t="t" r="r" b="b"/>
            <a:pathLst>
              <a:path w="97154" h="120650">
                <a:moveTo>
                  <a:pt x="52539" y="0"/>
                </a:moveTo>
                <a:lnTo>
                  <a:pt x="48425" y="0"/>
                </a:lnTo>
                <a:lnTo>
                  <a:pt x="34173" y="2130"/>
                </a:lnTo>
                <a:lnTo>
                  <a:pt x="4050" y="29005"/>
                </a:lnTo>
                <a:lnTo>
                  <a:pt x="0" y="71818"/>
                </a:lnTo>
                <a:lnTo>
                  <a:pt x="2063" y="85840"/>
                </a:lnTo>
                <a:lnTo>
                  <a:pt x="28169" y="115802"/>
                </a:lnTo>
                <a:lnTo>
                  <a:pt x="45796" y="120230"/>
                </a:lnTo>
                <a:lnTo>
                  <a:pt x="48425" y="120230"/>
                </a:lnTo>
                <a:lnTo>
                  <a:pt x="85498" y="102959"/>
                </a:lnTo>
                <a:lnTo>
                  <a:pt x="96850" y="48425"/>
                </a:lnTo>
                <a:lnTo>
                  <a:pt x="94824" y="34520"/>
                </a:lnTo>
                <a:lnTo>
                  <a:pt x="69139" y="4649"/>
                </a:lnTo>
                <a:lnTo>
                  <a:pt x="52539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0653668" y="2934936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89">
                <a:moveTo>
                  <a:pt x="59461" y="0"/>
                </a:moveTo>
                <a:lnTo>
                  <a:pt x="0" y="0"/>
                </a:lnTo>
                <a:lnTo>
                  <a:pt x="0" y="122618"/>
                </a:lnTo>
                <a:lnTo>
                  <a:pt x="101422" y="122618"/>
                </a:lnTo>
                <a:lnTo>
                  <a:pt x="101422" y="41960"/>
                </a:lnTo>
                <a:lnTo>
                  <a:pt x="82001" y="6560"/>
                </a:lnTo>
                <a:lnTo>
                  <a:pt x="59461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653661" y="3046849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69">
                <a:moveTo>
                  <a:pt x="101104" y="0"/>
                </a:moveTo>
                <a:lnTo>
                  <a:pt x="0" y="0"/>
                </a:lnTo>
                <a:lnTo>
                  <a:pt x="0" y="77114"/>
                </a:lnTo>
                <a:lnTo>
                  <a:pt x="50825" y="77114"/>
                </a:lnTo>
                <a:lnTo>
                  <a:pt x="65100" y="75058"/>
                </a:lnTo>
                <a:lnTo>
                  <a:pt x="95998" y="48939"/>
                </a:lnTo>
                <a:lnTo>
                  <a:pt x="10110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0621618" y="2788030"/>
            <a:ext cx="113030" cy="101600"/>
          </a:xfrm>
          <a:custGeom>
            <a:avLst/>
            <a:gdLst/>
            <a:ahLst/>
            <a:cxnLst/>
            <a:rect l="l" t="t" r="r" b="b"/>
            <a:pathLst>
              <a:path w="113029" h="101600">
                <a:moveTo>
                  <a:pt x="0" y="0"/>
                </a:moveTo>
                <a:lnTo>
                  <a:pt x="18939" y="36213"/>
                </a:lnTo>
                <a:lnTo>
                  <a:pt x="52768" y="48425"/>
                </a:lnTo>
                <a:lnTo>
                  <a:pt x="54737" y="62732"/>
                </a:lnTo>
                <a:lnTo>
                  <a:pt x="79962" y="94502"/>
                </a:lnTo>
                <a:lnTo>
                  <a:pt x="112585" y="101041"/>
                </a:lnTo>
                <a:lnTo>
                  <a:pt x="112585" y="54317"/>
                </a:lnTo>
                <a:lnTo>
                  <a:pt x="96911" y="16147"/>
                </a:lnTo>
                <a:lnTo>
                  <a:pt x="58989" y="4"/>
                </a:lnTo>
                <a:lnTo>
                  <a:pt x="0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0696213" y="3088746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634"/>
                </a:lnTo>
              </a:path>
            </a:pathLst>
          </a:custGeom>
          <a:ln w="508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0646397" y="3291430"/>
            <a:ext cx="80645" cy="53340"/>
          </a:xfrm>
          <a:custGeom>
            <a:avLst/>
            <a:gdLst/>
            <a:ahLst/>
            <a:cxnLst/>
            <a:rect l="l" t="t" r="r" b="b"/>
            <a:pathLst>
              <a:path w="80645" h="53339">
                <a:moveTo>
                  <a:pt x="80619" y="0"/>
                </a:moveTo>
                <a:lnTo>
                  <a:pt x="39910" y="1678"/>
                </a:lnTo>
                <a:lnTo>
                  <a:pt x="7437" y="26068"/>
                </a:lnTo>
                <a:lnTo>
                  <a:pt x="0" y="53225"/>
                </a:lnTo>
                <a:lnTo>
                  <a:pt x="80619" y="53225"/>
                </a:lnTo>
                <a:lnTo>
                  <a:pt x="80619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695638" y="3075048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506"/>
                </a:lnTo>
              </a:path>
            </a:pathLst>
          </a:custGeom>
          <a:ln w="20447">
            <a:solidFill>
              <a:srgbClr val="E2D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696282" y="2960655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678"/>
                </a:lnTo>
              </a:path>
            </a:pathLst>
          </a:custGeom>
          <a:ln w="25400">
            <a:solidFill>
              <a:srgbClr val="BCA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0114105" y="2740136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485"/>
                </a:lnTo>
              </a:path>
            </a:pathLst>
          </a:custGeom>
          <a:ln w="13881">
            <a:solidFill>
              <a:srgbClr val="F3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0028715" y="277998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1235" y="0"/>
                </a:lnTo>
              </a:path>
            </a:pathLst>
          </a:custGeom>
          <a:ln w="13881">
            <a:solidFill>
              <a:srgbClr val="F3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0099543" y="27255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2606" y="0"/>
                </a:moveTo>
                <a:lnTo>
                  <a:pt x="6527" y="0"/>
                </a:lnTo>
                <a:lnTo>
                  <a:pt x="0" y="6515"/>
                </a:lnTo>
                <a:lnTo>
                  <a:pt x="0" y="22593"/>
                </a:lnTo>
                <a:lnTo>
                  <a:pt x="6527" y="29108"/>
                </a:lnTo>
                <a:lnTo>
                  <a:pt x="22606" y="29108"/>
                </a:lnTo>
                <a:lnTo>
                  <a:pt x="29121" y="22593"/>
                </a:lnTo>
                <a:lnTo>
                  <a:pt x="29121" y="6515"/>
                </a:lnTo>
                <a:lnTo>
                  <a:pt x="22606" y="0"/>
                </a:lnTo>
                <a:close/>
              </a:path>
            </a:pathLst>
          </a:custGeom>
          <a:solidFill>
            <a:srgbClr val="E7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0054944" y="2775865"/>
            <a:ext cx="120014" cy="86360"/>
          </a:xfrm>
          <a:custGeom>
            <a:avLst/>
            <a:gdLst/>
            <a:ahLst/>
            <a:cxnLst/>
            <a:rect l="l" t="t" r="r" b="b"/>
            <a:pathLst>
              <a:path w="120015" h="86360">
                <a:moveTo>
                  <a:pt x="28054" y="0"/>
                </a:moveTo>
                <a:lnTo>
                  <a:pt x="0" y="0"/>
                </a:lnTo>
                <a:lnTo>
                  <a:pt x="28765" y="86144"/>
                </a:lnTo>
                <a:lnTo>
                  <a:pt x="90779" y="86144"/>
                </a:lnTo>
                <a:lnTo>
                  <a:pt x="107287" y="36708"/>
                </a:lnTo>
                <a:lnTo>
                  <a:pt x="63319" y="36708"/>
                </a:lnTo>
                <a:lnTo>
                  <a:pt x="46905" y="34111"/>
                </a:lnTo>
                <a:lnTo>
                  <a:pt x="35028" y="26923"/>
                </a:lnTo>
                <a:lnTo>
                  <a:pt x="28759" y="16460"/>
                </a:lnTo>
                <a:lnTo>
                  <a:pt x="28054" y="0"/>
                </a:lnTo>
                <a:close/>
              </a:path>
              <a:path w="120015" h="86360">
                <a:moveTo>
                  <a:pt x="119545" y="0"/>
                </a:moveTo>
                <a:lnTo>
                  <a:pt x="91490" y="0"/>
                </a:lnTo>
                <a:lnTo>
                  <a:pt x="91490" y="11049"/>
                </a:lnTo>
                <a:lnTo>
                  <a:pt x="87709" y="23286"/>
                </a:lnTo>
                <a:lnTo>
                  <a:pt x="77668" y="32369"/>
                </a:lnTo>
                <a:lnTo>
                  <a:pt x="63319" y="36708"/>
                </a:lnTo>
                <a:lnTo>
                  <a:pt x="107287" y="36708"/>
                </a:lnTo>
                <a:lnTo>
                  <a:pt x="119545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0054942" y="2862017"/>
            <a:ext cx="120014" cy="103505"/>
          </a:xfrm>
          <a:custGeom>
            <a:avLst/>
            <a:gdLst/>
            <a:ahLst/>
            <a:cxnLst/>
            <a:rect l="l" t="t" r="r" b="b"/>
            <a:pathLst>
              <a:path w="120015" h="103505">
                <a:moveTo>
                  <a:pt x="90779" y="0"/>
                </a:moveTo>
                <a:lnTo>
                  <a:pt x="28765" y="0"/>
                </a:lnTo>
                <a:lnTo>
                  <a:pt x="29273" y="1536"/>
                </a:lnTo>
                <a:lnTo>
                  <a:pt x="0" y="103200"/>
                </a:lnTo>
                <a:lnTo>
                  <a:pt x="119545" y="103200"/>
                </a:lnTo>
                <a:lnTo>
                  <a:pt x="90271" y="1536"/>
                </a:lnTo>
                <a:lnTo>
                  <a:pt x="90779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274564" y="2740136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485"/>
                </a:lnTo>
              </a:path>
            </a:pathLst>
          </a:custGeom>
          <a:ln w="13881">
            <a:solidFill>
              <a:srgbClr val="F3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224138" y="2775865"/>
            <a:ext cx="102235" cy="189230"/>
          </a:xfrm>
          <a:custGeom>
            <a:avLst/>
            <a:gdLst/>
            <a:ahLst/>
            <a:cxnLst/>
            <a:rect l="l" t="t" r="r" b="b"/>
            <a:pathLst>
              <a:path w="102234" h="189230">
                <a:moveTo>
                  <a:pt x="19315" y="0"/>
                </a:moveTo>
                <a:lnTo>
                  <a:pt x="7366" y="3902"/>
                </a:lnTo>
                <a:lnTo>
                  <a:pt x="209" y="13615"/>
                </a:lnTo>
                <a:lnTo>
                  <a:pt x="0" y="26147"/>
                </a:lnTo>
                <a:lnTo>
                  <a:pt x="19848" y="85610"/>
                </a:lnTo>
                <a:lnTo>
                  <a:pt x="19937" y="89789"/>
                </a:lnTo>
                <a:lnTo>
                  <a:pt x="7809" y="131914"/>
                </a:lnTo>
                <a:lnTo>
                  <a:pt x="6024" y="145017"/>
                </a:lnTo>
                <a:lnTo>
                  <a:pt x="7980" y="157493"/>
                </a:lnTo>
                <a:lnTo>
                  <a:pt x="13212" y="168727"/>
                </a:lnTo>
                <a:lnTo>
                  <a:pt x="21257" y="178101"/>
                </a:lnTo>
                <a:lnTo>
                  <a:pt x="31650" y="185000"/>
                </a:lnTo>
                <a:lnTo>
                  <a:pt x="43927" y="188805"/>
                </a:lnTo>
                <a:lnTo>
                  <a:pt x="58867" y="187323"/>
                </a:lnTo>
                <a:lnTo>
                  <a:pt x="94455" y="155635"/>
                </a:lnTo>
                <a:lnTo>
                  <a:pt x="96031" y="143855"/>
                </a:lnTo>
                <a:lnTo>
                  <a:pt x="83272" y="93726"/>
                </a:lnTo>
                <a:lnTo>
                  <a:pt x="82142" y="89789"/>
                </a:lnTo>
                <a:lnTo>
                  <a:pt x="82231" y="85610"/>
                </a:lnTo>
                <a:lnTo>
                  <a:pt x="98559" y="36709"/>
                </a:lnTo>
                <a:lnTo>
                  <a:pt x="54579" y="36709"/>
                </a:lnTo>
                <a:lnTo>
                  <a:pt x="38165" y="34112"/>
                </a:lnTo>
                <a:lnTo>
                  <a:pt x="26288" y="26922"/>
                </a:lnTo>
                <a:lnTo>
                  <a:pt x="20020" y="16459"/>
                </a:lnTo>
                <a:lnTo>
                  <a:pt x="19315" y="0"/>
                </a:lnTo>
                <a:close/>
              </a:path>
              <a:path w="102234" h="189230">
                <a:moveTo>
                  <a:pt x="82752" y="0"/>
                </a:moveTo>
                <a:lnTo>
                  <a:pt x="82752" y="11049"/>
                </a:lnTo>
                <a:lnTo>
                  <a:pt x="78969" y="23288"/>
                </a:lnTo>
                <a:lnTo>
                  <a:pt x="68926" y="32372"/>
                </a:lnTo>
                <a:lnTo>
                  <a:pt x="54579" y="36709"/>
                </a:lnTo>
                <a:lnTo>
                  <a:pt x="98559" y="36709"/>
                </a:lnTo>
                <a:lnTo>
                  <a:pt x="101827" y="26922"/>
                </a:lnTo>
                <a:lnTo>
                  <a:pt x="101951" y="23288"/>
                </a:lnTo>
                <a:lnTo>
                  <a:pt x="102014" y="14043"/>
                </a:lnTo>
                <a:lnTo>
                  <a:pt x="95073" y="4176"/>
                </a:lnTo>
                <a:lnTo>
                  <a:pt x="83257" y="6"/>
                </a:lnTo>
                <a:lnTo>
                  <a:pt x="8275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260014" y="27255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2593" y="0"/>
                </a:moveTo>
                <a:lnTo>
                  <a:pt x="6515" y="0"/>
                </a:lnTo>
                <a:lnTo>
                  <a:pt x="0" y="6515"/>
                </a:lnTo>
                <a:lnTo>
                  <a:pt x="0" y="22593"/>
                </a:lnTo>
                <a:lnTo>
                  <a:pt x="6515" y="29108"/>
                </a:lnTo>
                <a:lnTo>
                  <a:pt x="22593" y="29108"/>
                </a:lnTo>
                <a:lnTo>
                  <a:pt x="29108" y="22593"/>
                </a:lnTo>
                <a:lnTo>
                  <a:pt x="29108" y="6515"/>
                </a:lnTo>
                <a:lnTo>
                  <a:pt x="22593" y="0"/>
                </a:lnTo>
                <a:close/>
              </a:path>
            </a:pathLst>
          </a:custGeom>
          <a:solidFill>
            <a:srgbClr val="E7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987841" y="2740136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485"/>
                </a:lnTo>
              </a:path>
            </a:pathLst>
          </a:custGeom>
          <a:ln w="13881">
            <a:solidFill>
              <a:srgbClr val="F3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902451" y="277998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1235" y="0"/>
                </a:lnTo>
              </a:path>
            </a:pathLst>
          </a:custGeom>
          <a:ln w="13881">
            <a:solidFill>
              <a:srgbClr val="F3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973291" y="27255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2593" y="0"/>
                </a:moveTo>
                <a:lnTo>
                  <a:pt x="6515" y="0"/>
                </a:lnTo>
                <a:lnTo>
                  <a:pt x="0" y="6515"/>
                </a:lnTo>
                <a:lnTo>
                  <a:pt x="0" y="22593"/>
                </a:lnTo>
                <a:lnTo>
                  <a:pt x="6515" y="29108"/>
                </a:lnTo>
                <a:lnTo>
                  <a:pt x="22593" y="29108"/>
                </a:lnTo>
                <a:lnTo>
                  <a:pt x="29108" y="22593"/>
                </a:lnTo>
                <a:lnTo>
                  <a:pt x="29108" y="6515"/>
                </a:lnTo>
                <a:lnTo>
                  <a:pt x="22593" y="0"/>
                </a:lnTo>
                <a:close/>
              </a:path>
            </a:pathLst>
          </a:custGeom>
          <a:solidFill>
            <a:srgbClr val="E7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935927" y="2771532"/>
            <a:ext cx="104775" cy="191135"/>
          </a:xfrm>
          <a:custGeom>
            <a:avLst/>
            <a:gdLst/>
            <a:ahLst/>
            <a:cxnLst/>
            <a:rect l="l" t="t" r="r" b="b"/>
            <a:pathLst>
              <a:path w="104775" h="191135">
                <a:moveTo>
                  <a:pt x="30657" y="0"/>
                </a:moveTo>
                <a:lnTo>
                  <a:pt x="0" y="0"/>
                </a:lnTo>
                <a:lnTo>
                  <a:pt x="19507" y="62153"/>
                </a:lnTo>
                <a:lnTo>
                  <a:pt x="19507" y="190627"/>
                </a:lnTo>
                <a:lnTo>
                  <a:pt x="84937" y="190627"/>
                </a:lnTo>
                <a:lnTo>
                  <a:pt x="84937" y="63195"/>
                </a:lnTo>
                <a:lnTo>
                  <a:pt x="92915" y="37350"/>
                </a:lnTo>
                <a:lnTo>
                  <a:pt x="52222" y="37350"/>
                </a:lnTo>
                <a:lnTo>
                  <a:pt x="30657" y="0"/>
                </a:lnTo>
                <a:close/>
              </a:path>
              <a:path w="104775" h="191135">
                <a:moveTo>
                  <a:pt x="104444" y="0"/>
                </a:moveTo>
                <a:lnTo>
                  <a:pt x="73786" y="0"/>
                </a:lnTo>
                <a:lnTo>
                  <a:pt x="52222" y="37350"/>
                </a:lnTo>
                <a:lnTo>
                  <a:pt x="92915" y="37350"/>
                </a:lnTo>
                <a:lnTo>
                  <a:pt x="104444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1148300" y="2740136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485"/>
                </a:lnTo>
              </a:path>
            </a:pathLst>
          </a:custGeom>
          <a:ln w="13881">
            <a:solidFill>
              <a:srgbClr val="F3B8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133748" y="272558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2593" y="0"/>
                </a:moveTo>
                <a:lnTo>
                  <a:pt x="6515" y="0"/>
                </a:lnTo>
                <a:lnTo>
                  <a:pt x="0" y="6515"/>
                </a:lnTo>
                <a:lnTo>
                  <a:pt x="0" y="22593"/>
                </a:lnTo>
                <a:lnTo>
                  <a:pt x="6515" y="29108"/>
                </a:lnTo>
                <a:lnTo>
                  <a:pt x="22593" y="29108"/>
                </a:lnTo>
                <a:lnTo>
                  <a:pt x="29108" y="22593"/>
                </a:lnTo>
                <a:lnTo>
                  <a:pt x="29108" y="6515"/>
                </a:lnTo>
                <a:lnTo>
                  <a:pt x="22593" y="0"/>
                </a:lnTo>
                <a:close/>
              </a:path>
            </a:pathLst>
          </a:custGeom>
          <a:solidFill>
            <a:srgbClr val="E7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1068508" y="2773626"/>
            <a:ext cx="161925" cy="150495"/>
          </a:xfrm>
          <a:custGeom>
            <a:avLst/>
            <a:gdLst/>
            <a:ahLst/>
            <a:cxnLst/>
            <a:rect l="l" t="t" r="r" b="b"/>
            <a:pathLst>
              <a:path w="161925" h="150494">
                <a:moveTo>
                  <a:pt x="62255" y="0"/>
                </a:moveTo>
                <a:lnTo>
                  <a:pt x="0" y="0"/>
                </a:lnTo>
                <a:lnTo>
                  <a:pt x="0" y="2247"/>
                </a:lnTo>
                <a:lnTo>
                  <a:pt x="2865" y="16207"/>
                </a:lnTo>
                <a:lnTo>
                  <a:pt x="10664" y="27547"/>
                </a:lnTo>
                <a:lnTo>
                  <a:pt x="22206" y="35073"/>
                </a:lnTo>
                <a:lnTo>
                  <a:pt x="35369" y="149885"/>
                </a:lnTo>
                <a:lnTo>
                  <a:pt x="126238" y="149885"/>
                </a:lnTo>
                <a:lnTo>
                  <a:pt x="126238" y="37604"/>
                </a:lnTo>
                <a:lnTo>
                  <a:pt x="140205" y="34738"/>
                </a:lnTo>
                <a:lnTo>
                  <a:pt x="145951" y="30785"/>
                </a:lnTo>
                <a:lnTo>
                  <a:pt x="81754" y="30785"/>
                </a:lnTo>
                <a:lnTo>
                  <a:pt x="68411" y="25936"/>
                </a:lnTo>
                <a:lnTo>
                  <a:pt x="62334" y="13989"/>
                </a:lnTo>
                <a:lnTo>
                  <a:pt x="62255" y="0"/>
                </a:lnTo>
                <a:close/>
              </a:path>
              <a:path w="161925" h="150494">
                <a:moveTo>
                  <a:pt x="161594" y="0"/>
                </a:moveTo>
                <a:lnTo>
                  <a:pt x="99339" y="0"/>
                </a:lnTo>
                <a:lnTo>
                  <a:pt x="99339" y="12268"/>
                </a:lnTo>
                <a:lnTo>
                  <a:pt x="94218" y="25063"/>
                </a:lnTo>
                <a:lnTo>
                  <a:pt x="81754" y="30785"/>
                </a:lnTo>
                <a:lnTo>
                  <a:pt x="145951" y="30785"/>
                </a:lnTo>
                <a:lnTo>
                  <a:pt x="151545" y="26938"/>
                </a:lnTo>
                <a:lnTo>
                  <a:pt x="159068" y="15397"/>
                </a:lnTo>
                <a:lnTo>
                  <a:pt x="16159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1123870" y="2833187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19177" y="0"/>
                </a:moveTo>
                <a:lnTo>
                  <a:pt x="8713" y="5448"/>
                </a:lnTo>
                <a:lnTo>
                  <a:pt x="1812" y="16640"/>
                </a:lnTo>
                <a:lnTo>
                  <a:pt x="0" y="33466"/>
                </a:lnTo>
                <a:lnTo>
                  <a:pt x="6474" y="42331"/>
                </a:lnTo>
                <a:lnTo>
                  <a:pt x="18520" y="47684"/>
                </a:lnTo>
                <a:lnTo>
                  <a:pt x="36502" y="48176"/>
                </a:lnTo>
                <a:lnTo>
                  <a:pt x="46466" y="38833"/>
                </a:lnTo>
                <a:lnTo>
                  <a:pt x="50282" y="25306"/>
                </a:lnTo>
                <a:lnTo>
                  <a:pt x="50131" y="22508"/>
                </a:lnTo>
                <a:lnTo>
                  <a:pt x="45530" y="10799"/>
                </a:lnTo>
                <a:lnTo>
                  <a:pt x="34995" y="2727"/>
                </a:lnTo>
                <a:lnTo>
                  <a:pt x="19177" y="0"/>
                </a:lnTo>
                <a:close/>
              </a:path>
            </a:pathLst>
          </a:custGeom>
          <a:solidFill>
            <a:srgbClr val="37C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057042" y="2898260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43649" y="0"/>
                </a:moveTo>
                <a:lnTo>
                  <a:pt x="0" y="0"/>
                </a:lnTo>
                <a:lnTo>
                  <a:pt x="874" y="39157"/>
                </a:lnTo>
                <a:lnTo>
                  <a:pt x="8620" y="50396"/>
                </a:lnTo>
                <a:lnTo>
                  <a:pt x="21818" y="54838"/>
                </a:lnTo>
                <a:lnTo>
                  <a:pt x="27965" y="53961"/>
                </a:lnTo>
                <a:lnTo>
                  <a:pt x="39205" y="46215"/>
                </a:lnTo>
                <a:lnTo>
                  <a:pt x="43649" y="33019"/>
                </a:lnTo>
                <a:lnTo>
                  <a:pt x="43649" y="0"/>
                </a:lnTo>
                <a:close/>
              </a:path>
            </a:pathLst>
          </a:custGeom>
          <a:solidFill>
            <a:srgbClr val="A39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1030442" y="2788030"/>
            <a:ext cx="97155" cy="120650"/>
          </a:xfrm>
          <a:custGeom>
            <a:avLst/>
            <a:gdLst/>
            <a:ahLst/>
            <a:cxnLst/>
            <a:rect l="l" t="t" r="r" b="b"/>
            <a:pathLst>
              <a:path w="97154" h="120650">
                <a:moveTo>
                  <a:pt x="52539" y="0"/>
                </a:moveTo>
                <a:lnTo>
                  <a:pt x="48412" y="0"/>
                </a:lnTo>
                <a:lnTo>
                  <a:pt x="34165" y="2131"/>
                </a:lnTo>
                <a:lnTo>
                  <a:pt x="4047" y="29012"/>
                </a:lnTo>
                <a:lnTo>
                  <a:pt x="0" y="71818"/>
                </a:lnTo>
                <a:lnTo>
                  <a:pt x="2063" y="85840"/>
                </a:lnTo>
                <a:lnTo>
                  <a:pt x="28169" y="115802"/>
                </a:lnTo>
                <a:lnTo>
                  <a:pt x="45796" y="120230"/>
                </a:lnTo>
                <a:lnTo>
                  <a:pt x="48412" y="120230"/>
                </a:lnTo>
                <a:lnTo>
                  <a:pt x="85494" y="102963"/>
                </a:lnTo>
                <a:lnTo>
                  <a:pt x="96850" y="48425"/>
                </a:lnTo>
                <a:lnTo>
                  <a:pt x="94822" y="34520"/>
                </a:lnTo>
                <a:lnTo>
                  <a:pt x="69134" y="4649"/>
                </a:lnTo>
                <a:lnTo>
                  <a:pt x="52539" y="0"/>
                </a:lnTo>
                <a:close/>
              </a:path>
            </a:pathLst>
          </a:custGeom>
          <a:solidFill>
            <a:srgbClr val="A39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1058131" y="2934936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89">
                <a:moveTo>
                  <a:pt x="59474" y="0"/>
                </a:moveTo>
                <a:lnTo>
                  <a:pt x="0" y="0"/>
                </a:lnTo>
                <a:lnTo>
                  <a:pt x="0" y="122618"/>
                </a:lnTo>
                <a:lnTo>
                  <a:pt x="101434" y="122618"/>
                </a:lnTo>
                <a:lnTo>
                  <a:pt x="101434" y="41960"/>
                </a:lnTo>
                <a:lnTo>
                  <a:pt x="82014" y="6560"/>
                </a:lnTo>
                <a:lnTo>
                  <a:pt x="59474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058136" y="3046849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69">
                <a:moveTo>
                  <a:pt x="101104" y="0"/>
                </a:moveTo>
                <a:lnTo>
                  <a:pt x="0" y="0"/>
                </a:lnTo>
                <a:lnTo>
                  <a:pt x="0" y="77114"/>
                </a:lnTo>
                <a:lnTo>
                  <a:pt x="50825" y="77114"/>
                </a:lnTo>
                <a:lnTo>
                  <a:pt x="65100" y="75058"/>
                </a:lnTo>
                <a:lnTo>
                  <a:pt x="95998" y="48939"/>
                </a:lnTo>
                <a:lnTo>
                  <a:pt x="10110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026081" y="2788030"/>
            <a:ext cx="113030" cy="101600"/>
          </a:xfrm>
          <a:custGeom>
            <a:avLst/>
            <a:gdLst/>
            <a:ahLst/>
            <a:cxnLst/>
            <a:rect l="l" t="t" r="r" b="b"/>
            <a:pathLst>
              <a:path w="113029" h="101600">
                <a:moveTo>
                  <a:pt x="0" y="0"/>
                </a:moveTo>
                <a:lnTo>
                  <a:pt x="18952" y="36213"/>
                </a:lnTo>
                <a:lnTo>
                  <a:pt x="52781" y="48425"/>
                </a:lnTo>
                <a:lnTo>
                  <a:pt x="54750" y="62732"/>
                </a:lnTo>
                <a:lnTo>
                  <a:pt x="79975" y="94502"/>
                </a:lnTo>
                <a:lnTo>
                  <a:pt x="112598" y="101041"/>
                </a:lnTo>
                <a:lnTo>
                  <a:pt x="112598" y="54317"/>
                </a:lnTo>
                <a:lnTo>
                  <a:pt x="96924" y="16147"/>
                </a:lnTo>
                <a:lnTo>
                  <a:pt x="59002" y="4"/>
                </a:lnTo>
                <a:lnTo>
                  <a:pt x="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1030437" y="2836453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4" h="94614">
                <a:moveTo>
                  <a:pt x="70243" y="0"/>
                </a:moveTo>
                <a:lnTo>
                  <a:pt x="27698" y="47244"/>
                </a:lnTo>
                <a:lnTo>
                  <a:pt x="0" y="47244"/>
                </a:lnTo>
                <a:lnTo>
                  <a:pt x="2180" y="61478"/>
                </a:lnTo>
                <a:lnTo>
                  <a:pt x="29555" y="91067"/>
                </a:lnTo>
                <a:lnTo>
                  <a:pt x="48425" y="94488"/>
                </a:lnTo>
                <a:lnTo>
                  <a:pt x="51943" y="61239"/>
                </a:lnTo>
                <a:lnTo>
                  <a:pt x="70243" y="18275"/>
                </a:lnTo>
                <a:lnTo>
                  <a:pt x="70243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100686" y="3088746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634"/>
                </a:lnTo>
              </a:path>
            </a:pathLst>
          </a:custGeom>
          <a:ln w="50800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1050873" y="3291430"/>
            <a:ext cx="80645" cy="53340"/>
          </a:xfrm>
          <a:custGeom>
            <a:avLst/>
            <a:gdLst/>
            <a:ahLst/>
            <a:cxnLst/>
            <a:rect l="l" t="t" r="r" b="b"/>
            <a:pathLst>
              <a:path w="80645" h="53339">
                <a:moveTo>
                  <a:pt x="80619" y="0"/>
                </a:moveTo>
                <a:lnTo>
                  <a:pt x="39910" y="1678"/>
                </a:lnTo>
                <a:lnTo>
                  <a:pt x="7437" y="26068"/>
                </a:lnTo>
                <a:lnTo>
                  <a:pt x="0" y="53225"/>
                </a:lnTo>
                <a:lnTo>
                  <a:pt x="80619" y="53225"/>
                </a:lnTo>
                <a:lnTo>
                  <a:pt x="80619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100686" y="3075051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506"/>
                </a:lnTo>
              </a:path>
            </a:pathLst>
          </a:custGeom>
          <a:ln w="20447">
            <a:solidFill>
              <a:srgbClr val="A390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100689" y="2966058"/>
            <a:ext cx="25400" cy="123189"/>
          </a:xfrm>
          <a:custGeom>
            <a:avLst/>
            <a:gdLst/>
            <a:ahLst/>
            <a:cxnLst/>
            <a:rect l="l" t="t" r="r" b="b"/>
            <a:pathLst>
              <a:path w="25400" h="123189">
                <a:moveTo>
                  <a:pt x="25031" y="11887"/>
                </a:moveTo>
                <a:lnTo>
                  <a:pt x="0" y="0"/>
                </a:lnTo>
                <a:lnTo>
                  <a:pt x="0" y="122682"/>
                </a:lnTo>
              </a:path>
            </a:pathLst>
          </a:custGeom>
          <a:ln w="25400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0852589" y="2898260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5" h="55244">
                <a:moveTo>
                  <a:pt x="43649" y="0"/>
                </a:moveTo>
                <a:lnTo>
                  <a:pt x="0" y="0"/>
                </a:lnTo>
                <a:lnTo>
                  <a:pt x="874" y="39157"/>
                </a:lnTo>
                <a:lnTo>
                  <a:pt x="8620" y="50396"/>
                </a:lnTo>
                <a:lnTo>
                  <a:pt x="21818" y="54838"/>
                </a:lnTo>
                <a:lnTo>
                  <a:pt x="27965" y="53961"/>
                </a:lnTo>
                <a:lnTo>
                  <a:pt x="39205" y="46215"/>
                </a:lnTo>
                <a:lnTo>
                  <a:pt x="43649" y="33019"/>
                </a:lnTo>
                <a:lnTo>
                  <a:pt x="43649" y="0"/>
                </a:lnTo>
                <a:close/>
              </a:path>
            </a:pathLst>
          </a:custGeom>
          <a:solidFill>
            <a:srgbClr val="494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0825989" y="2788030"/>
            <a:ext cx="97155" cy="120650"/>
          </a:xfrm>
          <a:custGeom>
            <a:avLst/>
            <a:gdLst/>
            <a:ahLst/>
            <a:cxnLst/>
            <a:rect l="l" t="t" r="r" b="b"/>
            <a:pathLst>
              <a:path w="97154" h="120650">
                <a:moveTo>
                  <a:pt x="52539" y="0"/>
                </a:moveTo>
                <a:lnTo>
                  <a:pt x="48412" y="0"/>
                </a:lnTo>
                <a:lnTo>
                  <a:pt x="34165" y="2131"/>
                </a:lnTo>
                <a:lnTo>
                  <a:pt x="4047" y="29012"/>
                </a:lnTo>
                <a:lnTo>
                  <a:pt x="0" y="71818"/>
                </a:lnTo>
                <a:lnTo>
                  <a:pt x="2063" y="85840"/>
                </a:lnTo>
                <a:lnTo>
                  <a:pt x="28169" y="115802"/>
                </a:lnTo>
                <a:lnTo>
                  <a:pt x="45796" y="120230"/>
                </a:lnTo>
                <a:lnTo>
                  <a:pt x="48412" y="120230"/>
                </a:lnTo>
                <a:lnTo>
                  <a:pt x="85494" y="102963"/>
                </a:lnTo>
                <a:lnTo>
                  <a:pt x="96850" y="48425"/>
                </a:lnTo>
                <a:lnTo>
                  <a:pt x="94824" y="34520"/>
                </a:lnTo>
                <a:lnTo>
                  <a:pt x="69139" y="4649"/>
                </a:lnTo>
                <a:lnTo>
                  <a:pt x="52539" y="0"/>
                </a:lnTo>
                <a:close/>
              </a:path>
            </a:pathLst>
          </a:custGeom>
          <a:solidFill>
            <a:srgbClr val="494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0853689" y="2934936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89">
                <a:moveTo>
                  <a:pt x="59461" y="0"/>
                </a:moveTo>
                <a:lnTo>
                  <a:pt x="0" y="0"/>
                </a:lnTo>
                <a:lnTo>
                  <a:pt x="0" y="122618"/>
                </a:lnTo>
                <a:lnTo>
                  <a:pt x="101422" y="122618"/>
                </a:lnTo>
                <a:lnTo>
                  <a:pt x="101422" y="41960"/>
                </a:lnTo>
                <a:lnTo>
                  <a:pt x="82001" y="6560"/>
                </a:lnTo>
                <a:lnTo>
                  <a:pt x="59461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0853683" y="3046849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69">
                <a:moveTo>
                  <a:pt x="101104" y="0"/>
                </a:moveTo>
                <a:lnTo>
                  <a:pt x="0" y="0"/>
                </a:lnTo>
                <a:lnTo>
                  <a:pt x="0" y="77114"/>
                </a:lnTo>
                <a:lnTo>
                  <a:pt x="50825" y="77114"/>
                </a:lnTo>
                <a:lnTo>
                  <a:pt x="65100" y="75058"/>
                </a:lnTo>
                <a:lnTo>
                  <a:pt x="95998" y="48939"/>
                </a:lnTo>
                <a:lnTo>
                  <a:pt x="101104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0921267" y="29779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1A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0821641" y="2788030"/>
            <a:ext cx="113030" cy="207010"/>
          </a:xfrm>
          <a:custGeom>
            <a:avLst/>
            <a:gdLst/>
            <a:ahLst/>
            <a:cxnLst/>
            <a:rect l="l" t="t" r="r" b="b"/>
            <a:pathLst>
              <a:path w="113029" h="207010">
                <a:moveTo>
                  <a:pt x="0" y="0"/>
                </a:moveTo>
                <a:lnTo>
                  <a:pt x="18939" y="36213"/>
                </a:lnTo>
                <a:lnTo>
                  <a:pt x="52768" y="48425"/>
                </a:lnTo>
                <a:lnTo>
                  <a:pt x="53170" y="56701"/>
                </a:lnTo>
                <a:lnTo>
                  <a:pt x="58811" y="96362"/>
                </a:lnTo>
                <a:lnTo>
                  <a:pt x="70104" y="145515"/>
                </a:lnTo>
                <a:lnTo>
                  <a:pt x="85757" y="187760"/>
                </a:lnTo>
                <a:lnTo>
                  <a:pt x="112585" y="206743"/>
                </a:lnTo>
                <a:lnTo>
                  <a:pt x="112585" y="54317"/>
                </a:lnTo>
                <a:lnTo>
                  <a:pt x="96911" y="16147"/>
                </a:lnTo>
                <a:lnTo>
                  <a:pt x="58989" y="4"/>
                </a:lnTo>
                <a:lnTo>
                  <a:pt x="0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0896234" y="3088746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634"/>
                </a:lnTo>
              </a:path>
            </a:pathLst>
          </a:custGeom>
          <a:ln w="50800">
            <a:solidFill>
              <a:srgbClr val="039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0846420" y="3291430"/>
            <a:ext cx="80645" cy="53340"/>
          </a:xfrm>
          <a:custGeom>
            <a:avLst/>
            <a:gdLst/>
            <a:ahLst/>
            <a:cxnLst/>
            <a:rect l="l" t="t" r="r" b="b"/>
            <a:pathLst>
              <a:path w="80645" h="53339">
                <a:moveTo>
                  <a:pt x="80619" y="0"/>
                </a:moveTo>
                <a:lnTo>
                  <a:pt x="39910" y="1678"/>
                </a:lnTo>
                <a:lnTo>
                  <a:pt x="7437" y="26068"/>
                </a:lnTo>
                <a:lnTo>
                  <a:pt x="0" y="53225"/>
                </a:lnTo>
                <a:lnTo>
                  <a:pt x="80619" y="53225"/>
                </a:lnTo>
                <a:lnTo>
                  <a:pt x="80619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0896234" y="3063017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506"/>
                </a:lnTo>
              </a:path>
            </a:pathLst>
          </a:custGeom>
          <a:ln w="20447">
            <a:solidFill>
              <a:srgbClr val="494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0896234" y="296881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594"/>
                </a:moveTo>
                <a:lnTo>
                  <a:pt x="0" y="0"/>
                </a:lnTo>
              </a:path>
            </a:pathLst>
          </a:custGeom>
          <a:ln w="25400">
            <a:solidFill>
              <a:srgbClr val="1A4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997225" y="1824525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69989" y="0"/>
                </a:moveTo>
                <a:lnTo>
                  <a:pt x="226195" y="3533"/>
                </a:lnTo>
                <a:lnTo>
                  <a:pt x="184651" y="13764"/>
                </a:lnTo>
                <a:lnTo>
                  <a:pt x="145913" y="30135"/>
                </a:lnTo>
                <a:lnTo>
                  <a:pt x="110537" y="52092"/>
                </a:lnTo>
                <a:lnTo>
                  <a:pt x="79078" y="79078"/>
                </a:lnTo>
                <a:lnTo>
                  <a:pt x="52092" y="110537"/>
                </a:lnTo>
                <a:lnTo>
                  <a:pt x="30135" y="145913"/>
                </a:lnTo>
                <a:lnTo>
                  <a:pt x="13764" y="184651"/>
                </a:lnTo>
                <a:lnTo>
                  <a:pt x="3533" y="226195"/>
                </a:lnTo>
                <a:lnTo>
                  <a:pt x="0" y="269989"/>
                </a:lnTo>
                <a:lnTo>
                  <a:pt x="895" y="292132"/>
                </a:lnTo>
                <a:lnTo>
                  <a:pt x="7846" y="334870"/>
                </a:lnTo>
                <a:lnTo>
                  <a:pt x="21217" y="375081"/>
                </a:lnTo>
                <a:lnTo>
                  <a:pt x="40450" y="412208"/>
                </a:lnTo>
                <a:lnTo>
                  <a:pt x="64991" y="445695"/>
                </a:lnTo>
                <a:lnTo>
                  <a:pt x="94283" y="474987"/>
                </a:lnTo>
                <a:lnTo>
                  <a:pt x="127770" y="499527"/>
                </a:lnTo>
                <a:lnTo>
                  <a:pt x="164897" y="518761"/>
                </a:lnTo>
                <a:lnTo>
                  <a:pt x="205107" y="532131"/>
                </a:lnTo>
                <a:lnTo>
                  <a:pt x="247846" y="539083"/>
                </a:lnTo>
                <a:lnTo>
                  <a:pt x="269989" y="539978"/>
                </a:lnTo>
                <a:lnTo>
                  <a:pt x="292130" y="539083"/>
                </a:lnTo>
                <a:lnTo>
                  <a:pt x="334865" y="532131"/>
                </a:lnTo>
                <a:lnTo>
                  <a:pt x="375073" y="518761"/>
                </a:lnTo>
                <a:lnTo>
                  <a:pt x="412198" y="499527"/>
                </a:lnTo>
                <a:lnTo>
                  <a:pt x="445684" y="474987"/>
                </a:lnTo>
                <a:lnTo>
                  <a:pt x="474975" y="445695"/>
                </a:lnTo>
                <a:lnTo>
                  <a:pt x="499515" y="412208"/>
                </a:lnTo>
                <a:lnTo>
                  <a:pt x="518748" y="375081"/>
                </a:lnTo>
                <a:lnTo>
                  <a:pt x="532119" y="334870"/>
                </a:lnTo>
                <a:lnTo>
                  <a:pt x="539070" y="292132"/>
                </a:lnTo>
                <a:lnTo>
                  <a:pt x="539965" y="269989"/>
                </a:lnTo>
                <a:lnTo>
                  <a:pt x="539070" y="247846"/>
                </a:lnTo>
                <a:lnTo>
                  <a:pt x="532119" y="205107"/>
                </a:lnTo>
                <a:lnTo>
                  <a:pt x="518748" y="164897"/>
                </a:lnTo>
                <a:lnTo>
                  <a:pt x="499515" y="127770"/>
                </a:lnTo>
                <a:lnTo>
                  <a:pt x="474975" y="94283"/>
                </a:lnTo>
                <a:lnTo>
                  <a:pt x="445684" y="64991"/>
                </a:lnTo>
                <a:lnTo>
                  <a:pt x="412198" y="40450"/>
                </a:lnTo>
                <a:lnTo>
                  <a:pt x="375073" y="21217"/>
                </a:lnTo>
                <a:lnTo>
                  <a:pt x="334865" y="7846"/>
                </a:lnTo>
                <a:lnTo>
                  <a:pt x="292130" y="895"/>
                </a:lnTo>
                <a:lnTo>
                  <a:pt x="2699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109713" y="1984790"/>
            <a:ext cx="315595" cy="219710"/>
          </a:xfrm>
          <a:custGeom>
            <a:avLst/>
            <a:gdLst/>
            <a:ahLst/>
            <a:cxnLst/>
            <a:rect l="l" t="t" r="r" b="b"/>
            <a:pathLst>
              <a:path w="315595" h="219710">
                <a:moveTo>
                  <a:pt x="0" y="123888"/>
                </a:moveTo>
                <a:lnTo>
                  <a:pt x="95554" y="219443"/>
                </a:lnTo>
                <a:lnTo>
                  <a:pt x="314998" y="0"/>
                </a:lnTo>
              </a:path>
            </a:pathLst>
          </a:custGeom>
          <a:ln w="60515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560309" y="1842568"/>
            <a:ext cx="375285" cy="521970"/>
          </a:xfrm>
          <a:custGeom>
            <a:avLst/>
            <a:gdLst/>
            <a:ahLst/>
            <a:cxnLst/>
            <a:rect l="l" t="t" r="r" b="b"/>
            <a:pathLst>
              <a:path w="375284" h="521969">
                <a:moveTo>
                  <a:pt x="187350" y="0"/>
                </a:moveTo>
                <a:lnTo>
                  <a:pt x="142329" y="5445"/>
                </a:lnTo>
                <a:lnTo>
                  <a:pt x="101253" y="20912"/>
                </a:lnTo>
                <a:lnTo>
                  <a:pt x="65426" y="45101"/>
                </a:lnTo>
                <a:lnTo>
                  <a:pt x="36148" y="76708"/>
                </a:lnTo>
                <a:lnTo>
                  <a:pt x="14723" y="114432"/>
                </a:lnTo>
                <a:lnTo>
                  <a:pt x="2452" y="156971"/>
                </a:lnTo>
                <a:lnTo>
                  <a:pt x="0" y="187363"/>
                </a:lnTo>
                <a:lnTo>
                  <a:pt x="43" y="203797"/>
                </a:lnTo>
                <a:lnTo>
                  <a:pt x="2927" y="250798"/>
                </a:lnTo>
                <a:lnTo>
                  <a:pt x="17072" y="294684"/>
                </a:lnTo>
                <a:lnTo>
                  <a:pt x="40467" y="334135"/>
                </a:lnTo>
                <a:lnTo>
                  <a:pt x="64261" y="367312"/>
                </a:lnTo>
                <a:lnTo>
                  <a:pt x="95923" y="408332"/>
                </a:lnTo>
                <a:lnTo>
                  <a:pt x="187350" y="521931"/>
                </a:lnTo>
                <a:lnTo>
                  <a:pt x="192596" y="515357"/>
                </a:lnTo>
                <a:lnTo>
                  <a:pt x="216625" y="484207"/>
                </a:lnTo>
                <a:lnTo>
                  <a:pt x="240139" y="452385"/>
                </a:lnTo>
                <a:lnTo>
                  <a:pt x="267026" y="414231"/>
                </a:lnTo>
                <a:lnTo>
                  <a:pt x="295037" y="371896"/>
                </a:lnTo>
                <a:lnTo>
                  <a:pt x="321923" y="327533"/>
                </a:lnTo>
                <a:lnTo>
                  <a:pt x="345444" y="283280"/>
                </a:lnTo>
                <a:lnTo>
                  <a:pt x="363331" y="241331"/>
                </a:lnTo>
                <a:lnTo>
                  <a:pt x="373355" y="203797"/>
                </a:lnTo>
                <a:lnTo>
                  <a:pt x="374713" y="187363"/>
                </a:lnTo>
                <a:lnTo>
                  <a:pt x="374092" y="171996"/>
                </a:lnTo>
                <a:lnTo>
                  <a:pt x="365161" y="128141"/>
                </a:lnTo>
                <a:lnTo>
                  <a:pt x="346642" y="88667"/>
                </a:lnTo>
                <a:lnTo>
                  <a:pt x="319836" y="54876"/>
                </a:lnTo>
                <a:lnTo>
                  <a:pt x="286046" y="28070"/>
                </a:lnTo>
                <a:lnTo>
                  <a:pt x="246572" y="9551"/>
                </a:lnTo>
                <a:lnTo>
                  <a:pt x="202717" y="621"/>
                </a:lnTo>
                <a:lnTo>
                  <a:pt x="187350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655534" y="1938075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81446" y="0"/>
                </a:moveTo>
                <a:lnTo>
                  <a:pt x="43498" y="13541"/>
                </a:lnTo>
                <a:lnTo>
                  <a:pt x="15281" y="42499"/>
                </a:lnTo>
                <a:lnTo>
                  <a:pt x="963" y="83771"/>
                </a:lnTo>
                <a:lnTo>
                  <a:pt x="0" y="99729"/>
                </a:lnTo>
                <a:lnTo>
                  <a:pt x="2256" y="113611"/>
                </a:lnTo>
                <a:lnTo>
                  <a:pt x="20565" y="149962"/>
                </a:lnTo>
                <a:lnTo>
                  <a:pt x="53241" y="174959"/>
                </a:lnTo>
                <a:lnTo>
                  <a:pt x="96507" y="184209"/>
                </a:lnTo>
                <a:lnTo>
                  <a:pt x="110888" y="182407"/>
                </a:lnTo>
                <a:lnTo>
                  <a:pt x="148695" y="164997"/>
                </a:lnTo>
                <a:lnTo>
                  <a:pt x="174833" y="133244"/>
                </a:lnTo>
                <a:lnTo>
                  <a:pt x="184593" y="91855"/>
                </a:lnTo>
                <a:lnTo>
                  <a:pt x="183689" y="78927"/>
                </a:lnTo>
                <a:lnTo>
                  <a:pt x="169467" y="41953"/>
                </a:lnTo>
                <a:lnTo>
                  <a:pt x="139986" y="14596"/>
                </a:lnTo>
                <a:lnTo>
                  <a:pt x="97852" y="860"/>
                </a:lnTo>
                <a:lnTo>
                  <a:pt x="8144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560309" y="3571944"/>
            <a:ext cx="375285" cy="521970"/>
          </a:xfrm>
          <a:custGeom>
            <a:avLst/>
            <a:gdLst/>
            <a:ahLst/>
            <a:cxnLst/>
            <a:rect l="l" t="t" r="r" b="b"/>
            <a:pathLst>
              <a:path w="375284" h="521970">
                <a:moveTo>
                  <a:pt x="187350" y="0"/>
                </a:moveTo>
                <a:lnTo>
                  <a:pt x="142329" y="5445"/>
                </a:lnTo>
                <a:lnTo>
                  <a:pt x="101253" y="20912"/>
                </a:lnTo>
                <a:lnTo>
                  <a:pt x="65426" y="45101"/>
                </a:lnTo>
                <a:lnTo>
                  <a:pt x="36148" y="76708"/>
                </a:lnTo>
                <a:lnTo>
                  <a:pt x="14723" y="114432"/>
                </a:lnTo>
                <a:lnTo>
                  <a:pt x="2452" y="156971"/>
                </a:lnTo>
                <a:lnTo>
                  <a:pt x="0" y="187363"/>
                </a:lnTo>
                <a:lnTo>
                  <a:pt x="43" y="203797"/>
                </a:lnTo>
                <a:lnTo>
                  <a:pt x="2927" y="250798"/>
                </a:lnTo>
                <a:lnTo>
                  <a:pt x="17072" y="294684"/>
                </a:lnTo>
                <a:lnTo>
                  <a:pt x="40467" y="334135"/>
                </a:lnTo>
                <a:lnTo>
                  <a:pt x="64261" y="367312"/>
                </a:lnTo>
                <a:lnTo>
                  <a:pt x="95923" y="408332"/>
                </a:lnTo>
                <a:lnTo>
                  <a:pt x="187350" y="521931"/>
                </a:lnTo>
                <a:lnTo>
                  <a:pt x="192596" y="515357"/>
                </a:lnTo>
                <a:lnTo>
                  <a:pt x="216625" y="484207"/>
                </a:lnTo>
                <a:lnTo>
                  <a:pt x="240139" y="452385"/>
                </a:lnTo>
                <a:lnTo>
                  <a:pt x="267026" y="414231"/>
                </a:lnTo>
                <a:lnTo>
                  <a:pt x="295037" y="371896"/>
                </a:lnTo>
                <a:lnTo>
                  <a:pt x="321923" y="327533"/>
                </a:lnTo>
                <a:lnTo>
                  <a:pt x="345444" y="283280"/>
                </a:lnTo>
                <a:lnTo>
                  <a:pt x="363331" y="241331"/>
                </a:lnTo>
                <a:lnTo>
                  <a:pt x="373355" y="203797"/>
                </a:lnTo>
                <a:lnTo>
                  <a:pt x="374713" y="187363"/>
                </a:lnTo>
                <a:lnTo>
                  <a:pt x="374092" y="171996"/>
                </a:lnTo>
                <a:lnTo>
                  <a:pt x="365161" y="128141"/>
                </a:lnTo>
                <a:lnTo>
                  <a:pt x="346642" y="88667"/>
                </a:lnTo>
                <a:lnTo>
                  <a:pt x="319836" y="54876"/>
                </a:lnTo>
                <a:lnTo>
                  <a:pt x="286046" y="28070"/>
                </a:lnTo>
                <a:lnTo>
                  <a:pt x="246572" y="9551"/>
                </a:lnTo>
                <a:lnTo>
                  <a:pt x="202717" y="621"/>
                </a:lnTo>
                <a:lnTo>
                  <a:pt x="187350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655534" y="3667463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81455" y="0"/>
                </a:moveTo>
                <a:lnTo>
                  <a:pt x="43504" y="13535"/>
                </a:lnTo>
                <a:lnTo>
                  <a:pt x="15283" y="42488"/>
                </a:lnTo>
                <a:lnTo>
                  <a:pt x="963" y="83759"/>
                </a:lnTo>
                <a:lnTo>
                  <a:pt x="0" y="99718"/>
                </a:lnTo>
                <a:lnTo>
                  <a:pt x="2256" y="113599"/>
                </a:lnTo>
                <a:lnTo>
                  <a:pt x="20565" y="149951"/>
                </a:lnTo>
                <a:lnTo>
                  <a:pt x="53241" y="174947"/>
                </a:lnTo>
                <a:lnTo>
                  <a:pt x="96507" y="184198"/>
                </a:lnTo>
                <a:lnTo>
                  <a:pt x="110888" y="182395"/>
                </a:lnTo>
                <a:lnTo>
                  <a:pt x="148695" y="164985"/>
                </a:lnTo>
                <a:lnTo>
                  <a:pt x="174833" y="133232"/>
                </a:lnTo>
                <a:lnTo>
                  <a:pt x="184593" y="91844"/>
                </a:lnTo>
                <a:lnTo>
                  <a:pt x="183692" y="78932"/>
                </a:lnTo>
                <a:lnTo>
                  <a:pt x="169473" y="41954"/>
                </a:lnTo>
                <a:lnTo>
                  <a:pt x="139994" y="14597"/>
                </a:lnTo>
                <a:lnTo>
                  <a:pt x="97861" y="860"/>
                </a:lnTo>
                <a:lnTo>
                  <a:pt x="8145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 txBox="1"/>
          <p:nvPr/>
        </p:nvSpPr>
        <p:spPr>
          <a:xfrm>
            <a:off x="11286145" y="3455633"/>
            <a:ext cx="123380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0" spc="30" baseline="1851" dirty="0">
                <a:solidFill>
                  <a:srgbClr val="396E8F"/>
                </a:solidFill>
                <a:latin typeface="Gotham Medium"/>
                <a:cs typeface="Gotham Medium"/>
              </a:rPr>
              <a:t>0</a:t>
            </a:r>
            <a:r>
              <a:rPr sz="2250" b="0" spc="209" baseline="1851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2250" b="0" spc="30" baseline="1851" dirty="0">
                <a:solidFill>
                  <a:srgbClr val="396E8F"/>
                </a:solidFill>
                <a:latin typeface="Gotham Medium"/>
                <a:cs typeface="Gotham Medium"/>
              </a:rPr>
              <a:t>0</a:t>
            </a:r>
            <a:r>
              <a:rPr sz="2250" b="0" spc="315" baseline="1851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1500" b="0" spc="15" dirty="0">
                <a:solidFill>
                  <a:srgbClr val="396E8F"/>
                </a:solidFill>
                <a:latin typeface="Gotham Medium"/>
                <a:cs typeface="Gotham Medium"/>
              </a:rPr>
              <a:t>7</a:t>
            </a:r>
            <a:r>
              <a:rPr sz="1500" b="0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1500" b="0" spc="-155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1500" b="0" spc="15" dirty="0">
                <a:solidFill>
                  <a:srgbClr val="396E8F"/>
                </a:solidFill>
                <a:latin typeface="Gotham Medium"/>
                <a:cs typeface="Gotham Medium"/>
              </a:rPr>
              <a:t>5</a:t>
            </a:r>
            <a:r>
              <a:rPr sz="1500" b="0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1500" b="0" spc="-155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2250" b="0" spc="22" baseline="3703" dirty="0">
                <a:solidFill>
                  <a:srgbClr val="396E8F"/>
                </a:solidFill>
                <a:latin typeface="Gotham Medium"/>
                <a:cs typeface="Gotham Medium"/>
              </a:rPr>
              <a:t>2</a:t>
            </a:r>
            <a:r>
              <a:rPr sz="2250" b="0" baseline="3703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2250" b="0" spc="-232" baseline="3703" dirty="0">
                <a:solidFill>
                  <a:srgbClr val="396E8F"/>
                </a:solidFill>
                <a:latin typeface="Gotham Medium"/>
                <a:cs typeface="Gotham Medium"/>
              </a:rPr>
              <a:t> </a:t>
            </a:r>
            <a:r>
              <a:rPr sz="2250" b="0" spc="22" baseline="-33333" dirty="0">
                <a:solidFill>
                  <a:srgbClr val="396E8F"/>
                </a:solidFill>
                <a:latin typeface="Gotham Medium"/>
                <a:cs typeface="Gotham Medium"/>
              </a:rPr>
              <a:t>3</a:t>
            </a:r>
            <a:endParaRPr sz="2250" baseline="-33333" dirty="0">
              <a:latin typeface="Gotham Medium"/>
              <a:cs typeface="Gotham Medium"/>
            </a:endParaRPr>
          </a:p>
        </p:txBody>
      </p:sp>
      <p:sp>
        <p:nvSpPr>
          <p:cNvPr id="593" name="object 593"/>
          <p:cNvSpPr txBox="1"/>
          <p:nvPr/>
        </p:nvSpPr>
        <p:spPr>
          <a:xfrm>
            <a:off x="12374072" y="3354033"/>
            <a:ext cx="14541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0" spc="15" dirty="0">
                <a:solidFill>
                  <a:srgbClr val="396E8F"/>
                </a:solidFill>
                <a:latin typeface="Gotham Medium"/>
                <a:cs typeface="Gotham Medium"/>
              </a:rPr>
              <a:t>2</a:t>
            </a:r>
            <a:endParaRPr sz="1500">
              <a:latin typeface="Gotham Medium"/>
              <a:cs typeface="Gotham Medium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1837951" y="2586121"/>
            <a:ext cx="106045" cy="146685"/>
          </a:xfrm>
          <a:custGeom>
            <a:avLst/>
            <a:gdLst/>
            <a:ahLst/>
            <a:cxnLst/>
            <a:rect l="l" t="t" r="r" b="b"/>
            <a:pathLst>
              <a:path w="106045" h="146685">
                <a:moveTo>
                  <a:pt x="50615" y="0"/>
                </a:moveTo>
                <a:lnTo>
                  <a:pt x="14745" y="16814"/>
                </a:lnTo>
                <a:lnTo>
                  <a:pt x="0" y="57576"/>
                </a:lnTo>
                <a:lnTo>
                  <a:pt x="278" y="65972"/>
                </a:lnTo>
                <a:lnTo>
                  <a:pt x="23843" y="110404"/>
                </a:lnTo>
                <a:lnTo>
                  <a:pt x="53392" y="146465"/>
                </a:lnTo>
                <a:lnTo>
                  <a:pt x="57261" y="141535"/>
                </a:lnTo>
                <a:lnTo>
                  <a:pt x="81654" y="107262"/>
                </a:lnTo>
                <a:lnTo>
                  <a:pt x="103664" y="64405"/>
                </a:lnTo>
                <a:lnTo>
                  <a:pt x="105679" y="52798"/>
                </a:lnTo>
                <a:lnTo>
                  <a:pt x="105678" y="52625"/>
                </a:lnTo>
                <a:lnTo>
                  <a:pt x="89865" y="15381"/>
                </a:lnTo>
                <a:lnTo>
                  <a:pt x="50615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1866301" y="2613552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4">
                <a:moveTo>
                  <a:pt x="18544" y="0"/>
                </a:moveTo>
                <a:lnTo>
                  <a:pt x="8313" y="5686"/>
                </a:lnTo>
                <a:lnTo>
                  <a:pt x="1640" y="17039"/>
                </a:lnTo>
                <a:lnTo>
                  <a:pt x="0" y="34018"/>
                </a:lnTo>
                <a:lnTo>
                  <a:pt x="6646" y="42732"/>
                </a:lnTo>
                <a:lnTo>
                  <a:pt x="18812" y="47941"/>
                </a:lnTo>
                <a:lnTo>
                  <a:pt x="36876" y="48326"/>
                </a:lnTo>
                <a:lnTo>
                  <a:pt x="46776" y="38912"/>
                </a:lnTo>
                <a:lnTo>
                  <a:pt x="50563" y="25367"/>
                </a:lnTo>
                <a:lnTo>
                  <a:pt x="50298" y="21667"/>
                </a:lnTo>
                <a:lnTo>
                  <a:pt x="45376" y="10287"/>
                </a:lnTo>
                <a:lnTo>
                  <a:pt x="34623" y="2521"/>
                </a:lnTo>
                <a:lnTo>
                  <a:pt x="185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 txBox="1"/>
          <p:nvPr/>
        </p:nvSpPr>
        <p:spPr>
          <a:xfrm>
            <a:off x="11823669" y="2387547"/>
            <a:ext cx="796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spc="-85" dirty="0">
                <a:solidFill>
                  <a:srgbClr val="396E8F"/>
                </a:solidFill>
                <a:latin typeface="Gotham Medium"/>
                <a:cs typeface="Gotham Medium"/>
              </a:rPr>
              <a:t>P</a:t>
            </a:r>
            <a:r>
              <a:rPr sz="1200" b="0" dirty="0">
                <a:solidFill>
                  <a:srgbClr val="396E8F"/>
                </a:solidFill>
                <a:latin typeface="Gotham Medium"/>
                <a:cs typeface="Gotham Medium"/>
              </a:rPr>
              <a:t>ANELI</a:t>
            </a:r>
            <a:r>
              <a:rPr sz="1200" b="0" spc="-20" dirty="0">
                <a:solidFill>
                  <a:srgbClr val="396E8F"/>
                </a:solidFill>
                <a:latin typeface="Gotham Medium"/>
                <a:cs typeface="Gotham Medium"/>
              </a:rPr>
              <a:t>S</a:t>
            </a:r>
            <a:r>
              <a:rPr sz="1200" b="0" dirty="0">
                <a:solidFill>
                  <a:srgbClr val="396E8F"/>
                </a:solidFill>
                <a:latin typeface="Gotham Medium"/>
                <a:cs typeface="Gotham Medium"/>
              </a:rPr>
              <a:t>T</a:t>
            </a:r>
            <a:endParaRPr sz="1200">
              <a:latin typeface="Gotham Medium"/>
              <a:cs typeface="Gotham Medium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1918617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2045617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2172617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2299617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2426617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2553617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2680618" y="33342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87" y="0"/>
                </a:moveTo>
                <a:lnTo>
                  <a:pt x="8013" y="0"/>
                </a:lnTo>
                <a:lnTo>
                  <a:pt x="0" y="8013"/>
                </a:lnTo>
                <a:lnTo>
                  <a:pt x="0" y="27800"/>
                </a:lnTo>
                <a:lnTo>
                  <a:pt x="8013" y="35814"/>
                </a:lnTo>
                <a:lnTo>
                  <a:pt x="27787" y="35814"/>
                </a:lnTo>
                <a:lnTo>
                  <a:pt x="35801" y="27800"/>
                </a:lnTo>
                <a:lnTo>
                  <a:pt x="35801" y="8013"/>
                </a:lnTo>
                <a:lnTo>
                  <a:pt x="27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David Shim\Desktop\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/>
          <p:cNvSpPr/>
          <p:nvPr/>
        </p:nvSpPr>
        <p:spPr>
          <a:xfrm>
            <a:off x="2379962" y="2477320"/>
            <a:ext cx="1432932" cy="54737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/>
          <p:cNvSpPr/>
          <p:nvPr/>
        </p:nvSpPr>
        <p:spPr>
          <a:xfrm>
            <a:off x="2354302" y="3414378"/>
            <a:ext cx="1432932" cy="54737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/>
        </p:nvSpPr>
        <p:spPr>
          <a:xfrm>
            <a:off x="339680" y="4558635"/>
            <a:ext cx="3473214" cy="54737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717" y="474038"/>
            <a:ext cx="9100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5391785" algn="l"/>
              </a:tabLst>
            </a:pPr>
            <a:r>
              <a:rPr lang="en-US" sz="3600" dirty="0" smtClean="0">
                <a:solidFill>
                  <a:srgbClr val="363636"/>
                </a:solidFill>
                <a:latin typeface="Gotham Light"/>
                <a:cs typeface="Gotham Medium"/>
              </a:rPr>
              <a:t>WASHINGTON: </a:t>
            </a:r>
            <a:r>
              <a:rPr lang="en-US" sz="3600" dirty="0" smtClean="0">
                <a:solidFill>
                  <a:srgbClr val="529FCE"/>
                </a:solidFill>
                <a:latin typeface="Gotham Medium"/>
                <a:cs typeface="Gotham Medium"/>
              </a:rPr>
              <a:t>PRACTICAL STARTUPS</a:t>
            </a:r>
            <a:endParaRPr sz="3600" dirty="0">
              <a:latin typeface="Gotham Medium"/>
              <a:cs typeface="Gotham Medium"/>
            </a:endParaRPr>
          </a:p>
        </p:txBody>
      </p:sp>
      <p:pic>
        <p:nvPicPr>
          <p:cNvPr id="177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79" y="1664595"/>
            <a:ext cx="946484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417" y="474038"/>
            <a:ext cx="976058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3823335" algn="l"/>
                <a:tab pos="5611495" algn="l"/>
                <a:tab pos="7513320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FIR</a:t>
            </a:r>
            <a:r>
              <a:rPr sz="3600" b="0" spc="-55" dirty="0">
                <a:solidFill>
                  <a:srgbClr val="529FCE"/>
                </a:solidFill>
                <a:latin typeface="Gotham Medium"/>
                <a:cs typeface="Gotham Medium"/>
              </a:rPr>
              <a:t>S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	</a:t>
            </a:r>
            <a:r>
              <a:rPr sz="3600" b="0" spc="-254" dirty="0">
                <a:solidFill>
                  <a:srgbClr val="529FCE"/>
                </a:solidFill>
                <a:latin typeface="Gotham Medium"/>
                <a:cs typeface="Gotham Medium"/>
              </a:rPr>
              <a:t>P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600" b="0" spc="-15" dirty="0">
                <a:solidFill>
                  <a:srgbClr val="529FCE"/>
                </a:solidFill>
                <a:latin typeface="Gotham Medium"/>
                <a:cs typeface="Gotham Medium"/>
              </a:rPr>
              <a:t>R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</a:t>
            </a:r>
            <a:r>
              <a:rPr sz="3600" b="0" spc="-470" dirty="0">
                <a:solidFill>
                  <a:srgbClr val="529FCE"/>
                </a:solidFill>
                <a:latin typeface="Gotham Medium"/>
                <a:cs typeface="Gotham Medium"/>
              </a:rPr>
              <a:t>Y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,	OP</a:t>
            </a:r>
            <a:r>
              <a:rPr sz="3600" b="0" spc="-325" dirty="0">
                <a:solidFill>
                  <a:srgbClr val="529FCE"/>
                </a:solidFill>
                <a:latin typeface="Gotham Medium"/>
                <a:cs typeface="Gotham Medium"/>
              </a:rPr>
              <a:t>T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-IN,	VERIFIED</a:t>
            </a:r>
            <a:endParaRPr sz="3600">
              <a:latin typeface="Gotham Medium"/>
              <a:cs typeface="Gotham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2693" y="2365362"/>
            <a:ext cx="3907154" cy="7034530"/>
          </a:xfrm>
          <a:custGeom>
            <a:avLst/>
            <a:gdLst/>
            <a:ahLst/>
            <a:cxnLst/>
            <a:rect l="l" t="t" r="r" b="b"/>
            <a:pathLst>
              <a:path w="3907154" h="7034530">
                <a:moveTo>
                  <a:pt x="3491407" y="0"/>
                </a:moveTo>
                <a:lnTo>
                  <a:pt x="415505" y="0"/>
                </a:lnTo>
                <a:lnTo>
                  <a:pt x="381428" y="1377"/>
                </a:lnTo>
                <a:lnTo>
                  <a:pt x="315655" y="12075"/>
                </a:lnTo>
                <a:lnTo>
                  <a:pt x="253772" y="32650"/>
                </a:lnTo>
                <a:lnTo>
                  <a:pt x="196635" y="62249"/>
                </a:lnTo>
                <a:lnTo>
                  <a:pt x="145099" y="100014"/>
                </a:lnTo>
                <a:lnTo>
                  <a:pt x="100020" y="145092"/>
                </a:lnTo>
                <a:lnTo>
                  <a:pt x="62252" y="196626"/>
                </a:lnTo>
                <a:lnTo>
                  <a:pt x="32652" y="253762"/>
                </a:lnTo>
                <a:lnTo>
                  <a:pt x="12075" y="315643"/>
                </a:lnTo>
                <a:lnTo>
                  <a:pt x="1377" y="381415"/>
                </a:lnTo>
                <a:lnTo>
                  <a:pt x="0" y="415493"/>
                </a:lnTo>
                <a:lnTo>
                  <a:pt x="0" y="6618985"/>
                </a:lnTo>
                <a:lnTo>
                  <a:pt x="5438" y="6686379"/>
                </a:lnTo>
                <a:lnTo>
                  <a:pt x="21182" y="6750311"/>
                </a:lnTo>
                <a:lnTo>
                  <a:pt x="46378" y="6809925"/>
                </a:lnTo>
                <a:lnTo>
                  <a:pt x="80168" y="6864367"/>
                </a:lnTo>
                <a:lnTo>
                  <a:pt x="121699" y="6912781"/>
                </a:lnTo>
                <a:lnTo>
                  <a:pt x="170114" y="6954311"/>
                </a:lnTo>
                <a:lnTo>
                  <a:pt x="224557" y="6988101"/>
                </a:lnTo>
                <a:lnTo>
                  <a:pt x="284174" y="7013296"/>
                </a:lnTo>
                <a:lnTo>
                  <a:pt x="348108" y="7029040"/>
                </a:lnTo>
                <a:lnTo>
                  <a:pt x="415505" y="7034479"/>
                </a:lnTo>
                <a:lnTo>
                  <a:pt x="3491407" y="7034479"/>
                </a:lnTo>
                <a:lnTo>
                  <a:pt x="3558804" y="7029040"/>
                </a:lnTo>
                <a:lnTo>
                  <a:pt x="3622737" y="7013296"/>
                </a:lnTo>
                <a:lnTo>
                  <a:pt x="3682353" y="6988101"/>
                </a:lnTo>
                <a:lnTo>
                  <a:pt x="3736795" y="6954311"/>
                </a:lnTo>
                <a:lnTo>
                  <a:pt x="3785208" y="6912781"/>
                </a:lnTo>
                <a:lnTo>
                  <a:pt x="3826736" y="6864367"/>
                </a:lnTo>
                <a:lnTo>
                  <a:pt x="3860525" y="6809925"/>
                </a:lnTo>
                <a:lnTo>
                  <a:pt x="3885719" y="6750311"/>
                </a:lnTo>
                <a:lnTo>
                  <a:pt x="3901463" y="6686379"/>
                </a:lnTo>
                <a:lnTo>
                  <a:pt x="3906901" y="6618985"/>
                </a:lnTo>
                <a:lnTo>
                  <a:pt x="3906901" y="415493"/>
                </a:lnTo>
                <a:lnTo>
                  <a:pt x="3901463" y="348096"/>
                </a:lnTo>
                <a:lnTo>
                  <a:pt x="3885719" y="284163"/>
                </a:lnTo>
                <a:lnTo>
                  <a:pt x="3860525" y="224547"/>
                </a:lnTo>
                <a:lnTo>
                  <a:pt x="3826736" y="170105"/>
                </a:lnTo>
                <a:lnTo>
                  <a:pt x="3785208" y="121692"/>
                </a:lnTo>
                <a:lnTo>
                  <a:pt x="3736795" y="80164"/>
                </a:lnTo>
                <a:lnTo>
                  <a:pt x="3682353" y="46375"/>
                </a:lnTo>
                <a:lnTo>
                  <a:pt x="3622737" y="21181"/>
                </a:lnTo>
                <a:lnTo>
                  <a:pt x="3558804" y="5437"/>
                </a:lnTo>
                <a:lnTo>
                  <a:pt x="3491407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4755" y="3167976"/>
            <a:ext cx="3445510" cy="5490210"/>
          </a:xfrm>
          <a:custGeom>
            <a:avLst/>
            <a:gdLst/>
            <a:ahLst/>
            <a:cxnLst/>
            <a:rect l="l" t="t" r="r" b="b"/>
            <a:pathLst>
              <a:path w="3445510" h="5490209">
                <a:moveTo>
                  <a:pt x="3445179" y="5489740"/>
                </a:moveTo>
                <a:lnTo>
                  <a:pt x="0" y="5489740"/>
                </a:lnTo>
                <a:lnTo>
                  <a:pt x="0" y="0"/>
                </a:lnTo>
                <a:lnTo>
                  <a:pt x="3445179" y="0"/>
                </a:lnTo>
                <a:lnTo>
                  <a:pt x="3445179" y="548974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2576" y="8769846"/>
            <a:ext cx="509905" cy="453390"/>
          </a:xfrm>
          <a:custGeom>
            <a:avLst/>
            <a:gdLst/>
            <a:ahLst/>
            <a:cxnLst/>
            <a:rect l="l" t="t" r="r" b="b"/>
            <a:pathLst>
              <a:path w="509904" h="453390">
                <a:moveTo>
                  <a:pt x="254673" y="0"/>
                </a:moveTo>
                <a:lnTo>
                  <a:pt x="213363" y="2965"/>
                </a:lnTo>
                <a:lnTo>
                  <a:pt x="174176" y="11551"/>
                </a:lnTo>
                <a:lnTo>
                  <a:pt x="137635" y="25291"/>
                </a:lnTo>
                <a:lnTo>
                  <a:pt x="104266" y="43718"/>
                </a:lnTo>
                <a:lnTo>
                  <a:pt x="61304" y="79128"/>
                </a:lnTo>
                <a:lnTo>
                  <a:pt x="28426" y="122459"/>
                </a:lnTo>
                <a:lnTo>
                  <a:pt x="7401" y="172139"/>
                </a:lnTo>
                <a:lnTo>
                  <a:pt x="0" y="226593"/>
                </a:lnTo>
                <a:lnTo>
                  <a:pt x="844" y="245177"/>
                </a:lnTo>
                <a:lnTo>
                  <a:pt x="12983" y="298215"/>
                </a:lnTo>
                <a:lnTo>
                  <a:pt x="38155" y="345953"/>
                </a:lnTo>
                <a:lnTo>
                  <a:pt x="74591" y="386819"/>
                </a:lnTo>
                <a:lnTo>
                  <a:pt x="120521" y="419238"/>
                </a:lnTo>
                <a:lnTo>
                  <a:pt x="155542" y="435380"/>
                </a:lnTo>
                <a:lnTo>
                  <a:pt x="193472" y="446601"/>
                </a:lnTo>
                <a:lnTo>
                  <a:pt x="233785" y="452435"/>
                </a:lnTo>
                <a:lnTo>
                  <a:pt x="254673" y="453186"/>
                </a:lnTo>
                <a:lnTo>
                  <a:pt x="275560" y="452435"/>
                </a:lnTo>
                <a:lnTo>
                  <a:pt x="315874" y="446601"/>
                </a:lnTo>
                <a:lnTo>
                  <a:pt x="353803" y="435380"/>
                </a:lnTo>
                <a:lnTo>
                  <a:pt x="388824" y="419238"/>
                </a:lnTo>
                <a:lnTo>
                  <a:pt x="434754" y="386819"/>
                </a:lnTo>
                <a:lnTo>
                  <a:pt x="471190" y="345953"/>
                </a:lnTo>
                <a:lnTo>
                  <a:pt x="496362" y="298215"/>
                </a:lnTo>
                <a:lnTo>
                  <a:pt x="508501" y="245177"/>
                </a:lnTo>
                <a:lnTo>
                  <a:pt x="509346" y="226593"/>
                </a:lnTo>
                <a:lnTo>
                  <a:pt x="508501" y="208008"/>
                </a:lnTo>
                <a:lnTo>
                  <a:pt x="496362" y="154971"/>
                </a:lnTo>
                <a:lnTo>
                  <a:pt x="471190" y="107232"/>
                </a:lnTo>
                <a:lnTo>
                  <a:pt x="434754" y="66367"/>
                </a:lnTo>
                <a:lnTo>
                  <a:pt x="388824" y="33948"/>
                </a:lnTo>
                <a:lnTo>
                  <a:pt x="353803" y="17806"/>
                </a:lnTo>
                <a:lnTo>
                  <a:pt x="315874" y="6585"/>
                </a:lnTo>
                <a:lnTo>
                  <a:pt x="275560" y="751"/>
                </a:lnTo>
                <a:lnTo>
                  <a:pt x="254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4514" y="2786862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676" y="0"/>
                </a:lnTo>
              </a:path>
            </a:pathLst>
          </a:custGeom>
          <a:ln w="6833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1640" y="2708976"/>
            <a:ext cx="176530" cy="156845"/>
          </a:xfrm>
          <a:custGeom>
            <a:avLst/>
            <a:gdLst/>
            <a:ahLst/>
            <a:cxnLst/>
            <a:rect l="l" t="t" r="r" b="b"/>
            <a:pathLst>
              <a:path w="176529" h="156844">
                <a:moveTo>
                  <a:pt x="76853" y="0"/>
                </a:moveTo>
                <a:lnTo>
                  <a:pt x="37481" y="13859"/>
                </a:lnTo>
                <a:lnTo>
                  <a:pt x="10068" y="43537"/>
                </a:lnTo>
                <a:lnTo>
                  <a:pt x="0" y="85675"/>
                </a:lnTo>
                <a:lnTo>
                  <a:pt x="2681" y="98552"/>
                </a:lnTo>
                <a:lnTo>
                  <a:pt x="23859" y="131483"/>
                </a:lnTo>
                <a:lnTo>
                  <a:pt x="61067" y="151980"/>
                </a:lnTo>
                <a:lnTo>
                  <a:pt x="92450" y="156276"/>
                </a:lnTo>
                <a:lnTo>
                  <a:pt x="107578" y="154400"/>
                </a:lnTo>
                <a:lnTo>
                  <a:pt x="146456" y="136510"/>
                </a:lnTo>
                <a:lnTo>
                  <a:pt x="170830" y="104449"/>
                </a:lnTo>
                <a:lnTo>
                  <a:pt x="176011" y="77885"/>
                </a:lnTo>
                <a:lnTo>
                  <a:pt x="174872" y="65302"/>
                </a:lnTo>
                <a:lnTo>
                  <a:pt x="148872" y="22518"/>
                </a:lnTo>
                <a:lnTo>
                  <a:pt x="110115" y="3718"/>
                </a:lnTo>
                <a:lnTo>
                  <a:pt x="76853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7049" y="3236087"/>
            <a:ext cx="112395" cy="99060"/>
          </a:xfrm>
          <a:custGeom>
            <a:avLst/>
            <a:gdLst/>
            <a:ahLst/>
            <a:cxnLst/>
            <a:rect l="l" t="t" r="r" b="b"/>
            <a:pathLst>
              <a:path w="112394" h="99060">
                <a:moveTo>
                  <a:pt x="45886" y="0"/>
                </a:moveTo>
                <a:lnTo>
                  <a:pt x="12379" y="18864"/>
                </a:lnTo>
                <a:lnTo>
                  <a:pt x="0" y="61049"/>
                </a:lnTo>
                <a:lnTo>
                  <a:pt x="4518" y="71703"/>
                </a:lnTo>
                <a:lnTo>
                  <a:pt x="35578" y="94419"/>
                </a:lnTo>
                <a:lnTo>
                  <a:pt x="70047" y="98482"/>
                </a:lnTo>
                <a:lnTo>
                  <a:pt x="83678" y="93428"/>
                </a:lnTo>
                <a:lnTo>
                  <a:pt x="95231" y="85542"/>
                </a:lnTo>
                <a:lnTo>
                  <a:pt x="104159" y="75311"/>
                </a:lnTo>
                <a:lnTo>
                  <a:pt x="109917" y="63222"/>
                </a:lnTo>
                <a:lnTo>
                  <a:pt x="111957" y="49761"/>
                </a:lnTo>
                <a:lnTo>
                  <a:pt x="111374" y="42535"/>
                </a:lnTo>
                <a:lnTo>
                  <a:pt x="78464" y="5315"/>
                </a:lnTo>
                <a:lnTo>
                  <a:pt x="4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0202" y="3236087"/>
            <a:ext cx="112395" cy="99060"/>
          </a:xfrm>
          <a:custGeom>
            <a:avLst/>
            <a:gdLst/>
            <a:ahLst/>
            <a:cxnLst/>
            <a:rect l="l" t="t" r="r" b="b"/>
            <a:pathLst>
              <a:path w="112394" h="99060">
                <a:moveTo>
                  <a:pt x="45886" y="0"/>
                </a:moveTo>
                <a:lnTo>
                  <a:pt x="12379" y="18864"/>
                </a:lnTo>
                <a:lnTo>
                  <a:pt x="0" y="61049"/>
                </a:lnTo>
                <a:lnTo>
                  <a:pt x="4518" y="71703"/>
                </a:lnTo>
                <a:lnTo>
                  <a:pt x="35578" y="94419"/>
                </a:lnTo>
                <a:lnTo>
                  <a:pt x="70047" y="98482"/>
                </a:lnTo>
                <a:lnTo>
                  <a:pt x="83678" y="93428"/>
                </a:lnTo>
                <a:lnTo>
                  <a:pt x="95231" y="85542"/>
                </a:lnTo>
                <a:lnTo>
                  <a:pt x="104159" y="75311"/>
                </a:lnTo>
                <a:lnTo>
                  <a:pt x="109917" y="63222"/>
                </a:lnTo>
                <a:lnTo>
                  <a:pt x="111957" y="49761"/>
                </a:lnTo>
                <a:lnTo>
                  <a:pt x="111374" y="42535"/>
                </a:lnTo>
                <a:lnTo>
                  <a:pt x="78464" y="5315"/>
                </a:lnTo>
                <a:lnTo>
                  <a:pt x="4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356" y="3236087"/>
            <a:ext cx="112395" cy="99060"/>
          </a:xfrm>
          <a:custGeom>
            <a:avLst/>
            <a:gdLst/>
            <a:ahLst/>
            <a:cxnLst/>
            <a:rect l="l" t="t" r="r" b="b"/>
            <a:pathLst>
              <a:path w="112394" h="99060">
                <a:moveTo>
                  <a:pt x="45886" y="0"/>
                </a:moveTo>
                <a:lnTo>
                  <a:pt x="12379" y="18864"/>
                </a:lnTo>
                <a:lnTo>
                  <a:pt x="0" y="61049"/>
                </a:lnTo>
                <a:lnTo>
                  <a:pt x="4518" y="71703"/>
                </a:lnTo>
                <a:lnTo>
                  <a:pt x="35578" y="94419"/>
                </a:lnTo>
                <a:lnTo>
                  <a:pt x="70047" y="98482"/>
                </a:lnTo>
                <a:lnTo>
                  <a:pt x="83678" y="93428"/>
                </a:lnTo>
                <a:lnTo>
                  <a:pt x="95231" y="85542"/>
                </a:lnTo>
                <a:lnTo>
                  <a:pt x="104159" y="75311"/>
                </a:lnTo>
                <a:lnTo>
                  <a:pt x="109917" y="63222"/>
                </a:lnTo>
                <a:lnTo>
                  <a:pt x="111957" y="49761"/>
                </a:lnTo>
                <a:lnTo>
                  <a:pt x="111374" y="42535"/>
                </a:lnTo>
                <a:lnTo>
                  <a:pt x="78464" y="5315"/>
                </a:lnTo>
                <a:lnTo>
                  <a:pt x="4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6509" y="3236087"/>
            <a:ext cx="112395" cy="99060"/>
          </a:xfrm>
          <a:custGeom>
            <a:avLst/>
            <a:gdLst/>
            <a:ahLst/>
            <a:cxnLst/>
            <a:rect l="l" t="t" r="r" b="b"/>
            <a:pathLst>
              <a:path w="112394" h="99060">
                <a:moveTo>
                  <a:pt x="45886" y="0"/>
                </a:moveTo>
                <a:lnTo>
                  <a:pt x="12379" y="18864"/>
                </a:lnTo>
                <a:lnTo>
                  <a:pt x="0" y="61049"/>
                </a:lnTo>
                <a:lnTo>
                  <a:pt x="4518" y="71703"/>
                </a:lnTo>
                <a:lnTo>
                  <a:pt x="35578" y="94419"/>
                </a:lnTo>
                <a:lnTo>
                  <a:pt x="70047" y="98482"/>
                </a:lnTo>
                <a:lnTo>
                  <a:pt x="83678" y="93428"/>
                </a:lnTo>
                <a:lnTo>
                  <a:pt x="95231" y="85542"/>
                </a:lnTo>
                <a:lnTo>
                  <a:pt x="104159" y="75311"/>
                </a:lnTo>
                <a:lnTo>
                  <a:pt x="109917" y="63222"/>
                </a:lnTo>
                <a:lnTo>
                  <a:pt x="111957" y="49761"/>
                </a:lnTo>
                <a:lnTo>
                  <a:pt x="111374" y="42535"/>
                </a:lnTo>
                <a:lnTo>
                  <a:pt x="78464" y="5315"/>
                </a:lnTo>
                <a:lnTo>
                  <a:pt x="4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0818" y="3235401"/>
            <a:ext cx="378460" cy="100965"/>
          </a:xfrm>
          <a:custGeom>
            <a:avLst/>
            <a:gdLst/>
            <a:ahLst/>
            <a:cxnLst/>
            <a:rect l="l" t="t" r="r" b="b"/>
            <a:pathLst>
              <a:path w="378460" h="100964">
                <a:moveTo>
                  <a:pt x="378091" y="100914"/>
                </a:moveTo>
                <a:lnTo>
                  <a:pt x="0" y="100914"/>
                </a:lnTo>
                <a:lnTo>
                  <a:pt x="0" y="0"/>
                </a:lnTo>
                <a:lnTo>
                  <a:pt x="378091" y="0"/>
                </a:lnTo>
                <a:lnTo>
                  <a:pt x="378091" y="100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4117" y="1896351"/>
            <a:ext cx="71755" cy="7514590"/>
          </a:xfrm>
          <a:custGeom>
            <a:avLst/>
            <a:gdLst/>
            <a:ahLst/>
            <a:cxnLst/>
            <a:rect l="l" t="t" r="r" b="b"/>
            <a:pathLst>
              <a:path w="71755" h="7514590">
                <a:moveTo>
                  <a:pt x="71602" y="7514501"/>
                </a:moveTo>
                <a:lnTo>
                  <a:pt x="0" y="7514501"/>
                </a:lnTo>
                <a:lnTo>
                  <a:pt x="0" y="0"/>
                </a:lnTo>
                <a:lnTo>
                  <a:pt x="71602" y="0"/>
                </a:lnTo>
                <a:lnTo>
                  <a:pt x="71602" y="7514501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4000" y="7481630"/>
            <a:ext cx="241300" cy="992505"/>
          </a:xfrm>
          <a:custGeom>
            <a:avLst/>
            <a:gdLst/>
            <a:ahLst/>
            <a:cxnLst/>
            <a:rect l="l" t="t" r="r" b="b"/>
            <a:pathLst>
              <a:path w="241300" h="992504">
                <a:moveTo>
                  <a:pt x="241300" y="0"/>
                </a:moveTo>
                <a:lnTo>
                  <a:pt x="0" y="0"/>
                </a:lnTo>
                <a:lnTo>
                  <a:pt x="0" y="992492"/>
                </a:lnTo>
                <a:lnTo>
                  <a:pt x="241300" y="992492"/>
                </a:lnTo>
              </a:path>
            </a:pathLst>
          </a:custGeom>
          <a:ln w="25400">
            <a:solidFill>
              <a:srgbClr val="396E8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27331" y="3574790"/>
            <a:ext cx="3119755" cy="487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>
                <a:solidFill>
                  <a:srgbClr val="396E8F"/>
                </a:solidFill>
                <a:latin typeface="Gotham Bold"/>
                <a:cs typeface="Gotham Bold"/>
              </a:rPr>
              <a:t>1</a:t>
            </a:r>
            <a:r>
              <a:rPr sz="2000" b="1" spc="-85" dirty="0">
                <a:solidFill>
                  <a:srgbClr val="396E8F"/>
                </a:solidFill>
                <a:latin typeface="Gotham Bold"/>
                <a:cs typeface="Gotham Bold"/>
              </a:rPr>
              <a:t>s</a:t>
            </a:r>
            <a:r>
              <a:rPr sz="2000" b="1" spc="-65" dirty="0">
                <a:solidFill>
                  <a:srgbClr val="396E8F"/>
                </a:solidFill>
                <a:latin typeface="Gotham Bold"/>
                <a:cs typeface="Gotham Bold"/>
              </a:rPr>
              <a:t>t</a:t>
            </a:r>
            <a:r>
              <a:rPr sz="2000" b="1" spc="-55" dirty="0">
                <a:solidFill>
                  <a:srgbClr val="396E8F"/>
                </a:solidFill>
                <a:latin typeface="Gotham Bold"/>
                <a:cs typeface="Gotham Bold"/>
              </a:rPr>
              <a:t> </a:t>
            </a:r>
            <a:r>
              <a:rPr sz="2000" b="1" spc="-200" dirty="0">
                <a:solidFill>
                  <a:srgbClr val="396E8F"/>
                </a:solidFill>
                <a:latin typeface="Gotham Bold"/>
                <a:cs typeface="Gotham Bold"/>
              </a:rPr>
              <a:t>P</a:t>
            </a:r>
            <a:r>
              <a:rPr sz="2000" b="1" spc="-60" dirty="0">
                <a:solidFill>
                  <a:srgbClr val="396E8F"/>
                </a:solidFill>
                <a:latin typeface="Gotham Bold"/>
                <a:cs typeface="Gotham Bold"/>
              </a:rPr>
              <a:t>ARTY</a:t>
            </a:r>
            <a:r>
              <a:rPr sz="2000" b="1" spc="-55" dirty="0">
                <a:solidFill>
                  <a:srgbClr val="396E8F"/>
                </a:solidFill>
                <a:latin typeface="Gotham Bold"/>
                <a:cs typeface="Gotham Bold"/>
              </a:rPr>
              <a:t> </a:t>
            </a:r>
            <a:r>
              <a:rPr sz="2000" b="1" spc="-165" dirty="0">
                <a:solidFill>
                  <a:srgbClr val="396E8F"/>
                </a:solidFill>
                <a:latin typeface="Gotham Bold"/>
                <a:cs typeface="Gotham Bold"/>
              </a:rPr>
              <a:t>D</a:t>
            </a:r>
            <a:r>
              <a:rPr sz="2000" b="1" spc="-240" dirty="0">
                <a:solidFill>
                  <a:srgbClr val="396E8F"/>
                </a:solidFill>
                <a:latin typeface="Gotham Bold"/>
                <a:cs typeface="Gotham Bold"/>
              </a:rPr>
              <a:t>AT</a:t>
            </a:r>
            <a:r>
              <a:rPr sz="2000" b="1" spc="-70" dirty="0">
                <a:solidFill>
                  <a:srgbClr val="396E8F"/>
                </a:solidFill>
                <a:latin typeface="Gotham Bold"/>
                <a:cs typeface="Gotham Bold"/>
              </a:rPr>
              <a:t>A</a:t>
            </a:r>
            <a:endParaRPr sz="2000">
              <a:latin typeface="Gotham Bold"/>
              <a:cs typeface="Gotham Bold"/>
            </a:endParaRPr>
          </a:p>
          <a:p>
            <a:pPr marL="12700" marR="189865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User di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ectly in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talls an app on d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vi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000" b="1" spc="-65" dirty="0">
                <a:solidFill>
                  <a:srgbClr val="396E8F"/>
                </a:solidFill>
                <a:latin typeface="Gotham Bold"/>
                <a:cs typeface="Gotham Bold"/>
              </a:rPr>
              <a:t>DOUBLE</a:t>
            </a:r>
            <a:r>
              <a:rPr sz="2000" b="1" spc="-55" dirty="0">
                <a:solidFill>
                  <a:srgbClr val="396E8F"/>
                </a:solidFill>
                <a:latin typeface="Gotham Bold"/>
                <a:cs typeface="Gotham Bold"/>
              </a:rPr>
              <a:t> </a:t>
            </a:r>
            <a:r>
              <a:rPr sz="2000" b="1" spc="-65" dirty="0">
                <a:solidFill>
                  <a:srgbClr val="396E8F"/>
                </a:solidFill>
                <a:latin typeface="Gotham Bold"/>
                <a:cs typeface="Gotham Bold"/>
              </a:rPr>
              <a:t>OP</a:t>
            </a:r>
            <a:r>
              <a:rPr sz="2000" b="1" spc="-235" dirty="0">
                <a:solidFill>
                  <a:srgbClr val="396E8F"/>
                </a:solidFill>
                <a:latin typeface="Gotham Bold"/>
                <a:cs typeface="Gotham Bold"/>
              </a:rPr>
              <a:t>T</a:t>
            </a:r>
            <a:r>
              <a:rPr sz="2000" b="1" spc="-65" dirty="0">
                <a:solidFill>
                  <a:srgbClr val="396E8F"/>
                </a:solidFill>
                <a:latin typeface="Gotham Bold"/>
                <a:cs typeface="Gotham Bold"/>
              </a:rPr>
              <a:t>-IN</a:t>
            </a:r>
            <a:endParaRPr sz="20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Simple opt-out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60" dirty="0">
                <a:solidFill>
                  <a:srgbClr val="396E8F"/>
                </a:solidFill>
                <a:latin typeface="Gotham Bold"/>
                <a:cs typeface="Gotham Bold"/>
              </a:rPr>
              <a:t>PULL</a:t>
            </a:r>
            <a:endParaRPr sz="2000">
              <a:latin typeface="Gotham Bold"/>
              <a:cs typeface="Gotham Bold"/>
            </a:endParaRPr>
          </a:p>
          <a:p>
            <a:pPr marL="12700" marR="285115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GPS, 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W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i-Fi, 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ellphon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, 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ele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ome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r>
              <a:rPr sz="2000" b="0" spc="-18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, 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ompa</a:t>
            </a:r>
            <a:r>
              <a:rPr sz="2000" b="0" spc="-25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s, 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G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y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os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ope</a:t>
            </a:r>
            <a:endParaRPr sz="2000">
              <a:latin typeface="Gotham Book"/>
              <a:cs typeface="Gotham Book"/>
            </a:endParaRPr>
          </a:p>
          <a:p>
            <a:pPr marL="12700" marR="505459">
              <a:lnSpc>
                <a:spcPct val="100000"/>
              </a:lnSpc>
              <a:spcBef>
                <a:spcPts val="1300"/>
              </a:spcBef>
            </a:pPr>
            <a:r>
              <a:rPr sz="2000" b="1" spc="-55" dirty="0">
                <a:solidFill>
                  <a:srgbClr val="396E8F"/>
                </a:solidFill>
                <a:latin typeface="Gotham Bold"/>
                <a:cs typeface="Gotham Bold"/>
              </a:rPr>
              <a:t>DIRECT </a:t>
            </a:r>
            <a:r>
              <a:rPr sz="2000" b="1" spc="-105" dirty="0">
                <a:solidFill>
                  <a:srgbClr val="396E8F"/>
                </a:solidFill>
                <a:latin typeface="Gotham Bold"/>
                <a:cs typeface="Gotham Bold"/>
              </a:rPr>
              <a:t>C</a:t>
            </a:r>
            <a:r>
              <a:rPr sz="2000" b="1" spc="-65" dirty="0">
                <a:solidFill>
                  <a:srgbClr val="396E8F"/>
                </a:solidFill>
                <a:latin typeface="Gotham Bold"/>
                <a:cs typeface="Gotham Bold"/>
              </a:rPr>
              <a:t>ONSUMER</a:t>
            </a:r>
            <a:r>
              <a:rPr sz="2000" b="1" spc="-50" dirty="0">
                <a:solidFill>
                  <a:srgbClr val="396E8F"/>
                </a:solidFill>
                <a:latin typeface="Gotham Bold"/>
                <a:cs typeface="Gotham Bold"/>
              </a:rPr>
              <a:t> REL</a:t>
            </a:r>
            <a:r>
              <a:rPr sz="2000" b="1" spc="-250" dirty="0">
                <a:solidFill>
                  <a:srgbClr val="396E8F"/>
                </a:solidFill>
                <a:latin typeface="Gotham Bold"/>
                <a:cs typeface="Gotham Bold"/>
              </a:rPr>
              <a:t>A</a:t>
            </a:r>
            <a:r>
              <a:rPr sz="2000" b="1" spc="-70" dirty="0">
                <a:solidFill>
                  <a:srgbClr val="396E8F"/>
                </a:solidFill>
                <a:latin typeface="Gotham Bold"/>
                <a:cs typeface="Gotham Bold"/>
              </a:rPr>
              <a:t>TIONSHIP</a:t>
            </a:r>
            <a:endParaRPr sz="2000">
              <a:latin typeface="Gotham Bold"/>
              <a:cs typeface="Gotham Bold"/>
            </a:endParaRPr>
          </a:p>
          <a:p>
            <a:pPr marL="1276350">
              <a:lnSpc>
                <a:spcPts val="1905"/>
              </a:lnSpc>
              <a:spcBef>
                <a:spcPts val="1050"/>
              </a:spcBef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Demog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aphics</a:t>
            </a:r>
            <a:endParaRPr sz="2000">
              <a:latin typeface="Gotham Book"/>
              <a:cs typeface="Gotham Book"/>
            </a:endParaRPr>
          </a:p>
          <a:p>
            <a:pPr marL="27305">
              <a:lnSpc>
                <a:spcPts val="3000"/>
              </a:lnSpc>
              <a:tabLst>
                <a:tab pos="1276350" algn="l"/>
              </a:tabLst>
            </a:pPr>
            <a:r>
              <a:rPr sz="3000" b="1" spc="-85" dirty="0">
                <a:solidFill>
                  <a:srgbClr val="396E8F"/>
                </a:solidFill>
                <a:latin typeface="Gotham Bold"/>
                <a:cs typeface="Gotham Bold"/>
              </a:rPr>
              <a:t>YES	</a:t>
            </a:r>
            <a:r>
              <a:rPr sz="2000" b="0" spc="-14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alid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tion</a:t>
            </a:r>
            <a:endParaRPr sz="2000">
              <a:latin typeface="Gotham Book"/>
              <a:cs typeface="Gotham Book"/>
            </a:endParaRPr>
          </a:p>
          <a:p>
            <a:pPr marL="1276350">
              <a:lnSpc>
                <a:spcPts val="2295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Sur</a:t>
            </a:r>
            <a:r>
              <a:rPr sz="2000" b="0" spc="-6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r>
              <a:rPr sz="2000" b="0" spc="-40" dirty="0">
                <a:solidFill>
                  <a:srgbClr val="FFFFFF"/>
                </a:solidFill>
                <a:latin typeface="Gotham Book"/>
                <a:cs typeface="Gotham Book"/>
              </a:rPr>
              <a:t>y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8036" y="1710085"/>
            <a:ext cx="163448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dirty="0">
                <a:solidFill>
                  <a:srgbClr val="529FCE"/>
                </a:solidFill>
                <a:latin typeface="Gotham Medium"/>
                <a:cs typeface="Gotham Medium"/>
              </a:rPr>
              <a:t>PL</a:t>
            </a:r>
            <a:r>
              <a:rPr sz="3000" b="0" spc="-13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000" b="0" dirty="0">
                <a:solidFill>
                  <a:srgbClr val="529FCE"/>
                </a:solidFill>
                <a:latin typeface="Gotham Medium"/>
                <a:cs typeface="Gotham Medium"/>
              </a:rPr>
              <a:t>CED</a:t>
            </a:r>
            <a:endParaRPr sz="3000">
              <a:latin typeface="Gotham Medium"/>
              <a:cs typeface="Gotham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18510" y="795393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17644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96E8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5759" y="2339453"/>
            <a:ext cx="4370070" cy="7080250"/>
          </a:xfrm>
          <a:custGeom>
            <a:avLst/>
            <a:gdLst/>
            <a:ahLst/>
            <a:cxnLst/>
            <a:rect l="l" t="t" r="r" b="b"/>
            <a:pathLst>
              <a:path w="4370070" h="7080250">
                <a:moveTo>
                  <a:pt x="2231230" y="0"/>
                </a:moveTo>
                <a:lnTo>
                  <a:pt x="2134064" y="3"/>
                </a:lnTo>
                <a:lnTo>
                  <a:pt x="1842593" y="3864"/>
                </a:lnTo>
                <a:lnTo>
                  <a:pt x="576910" y="44981"/>
                </a:lnTo>
                <a:lnTo>
                  <a:pt x="529814" y="48177"/>
                </a:lnTo>
                <a:lnTo>
                  <a:pt x="483820" y="54531"/>
                </a:lnTo>
                <a:lnTo>
                  <a:pt x="438960" y="63949"/>
                </a:lnTo>
                <a:lnTo>
                  <a:pt x="395605" y="76247"/>
                </a:lnTo>
                <a:lnTo>
                  <a:pt x="353750" y="91332"/>
                </a:lnTo>
                <a:lnTo>
                  <a:pt x="313537" y="109081"/>
                </a:lnTo>
                <a:lnTo>
                  <a:pt x="275106" y="129369"/>
                </a:lnTo>
                <a:lnTo>
                  <a:pt x="238593" y="152073"/>
                </a:lnTo>
                <a:lnTo>
                  <a:pt x="204136" y="177069"/>
                </a:lnTo>
                <a:lnTo>
                  <a:pt x="171873" y="204232"/>
                </a:lnTo>
                <a:lnTo>
                  <a:pt x="141940" y="233440"/>
                </a:lnTo>
                <a:lnTo>
                  <a:pt x="114475" y="264568"/>
                </a:lnTo>
                <a:lnTo>
                  <a:pt x="89614" y="297492"/>
                </a:lnTo>
                <a:lnTo>
                  <a:pt x="67494" y="332089"/>
                </a:lnTo>
                <a:lnTo>
                  <a:pt x="48252" y="368234"/>
                </a:lnTo>
                <a:lnTo>
                  <a:pt x="32025" y="405804"/>
                </a:lnTo>
                <a:lnTo>
                  <a:pt x="18950" y="444675"/>
                </a:lnTo>
                <a:lnTo>
                  <a:pt x="9163" y="484722"/>
                </a:lnTo>
                <a:lnTo>
                  <a:pt x="2801" y="525823"/>
                </a:lnTo>
                <a:lnTo>
                  <a:pt x="0" y="567814"/>
                </a:lnTo>
                <a:lnTo>
                  <a:pt x="12" y="6512011"/>
                </a:lnTo>
                <a:lnTo>
                  <a:pt x="2814" y="6554039"/>
                </a:lnTo>
                <a:lnTo>
                  <a:pt x="9177" y="6595138"/>
                </a:lnTo>
                <a:lnTo>
                  <a:pt x="18966" y="6635185"/>
                </a:lnTo>
                <a:lnTo>
                  <a:pt x="32042" y="6674055"/>
                </a:lnTo>
                <a:lnTo>
                  <a:pt x="48271" y="6711624"/>
                </a:lnTo>
                <a:lnTo>
                  <a:pt x="67514" y="6747769"/>
                </a:lnTo>
                <a:lnTo>
                  <a:pt x="89635" y="6782366"/>
                </a:lnTo>
                <a:lnTo>
                  <a:pt x="114498" y="6815291"/>
                </a:lnTo>
                <a:lnTo>
                  <a:pt x="141965" y="6846420"/>
                </a:lnTo>
                <a:lnTo>
                  <a:pt x="171900" y="6875628"/>
                </a:lnTo>
                <a:lnTo>
                  <a:pt x="204167" y="6902793"/>
                </a:lnTo>
                <a:lnTo>
                  <a:pt x="238629" y="6927790"/>
                </a:lnTo>
                <a:lnTo>
                  <a:pt x="275148" y="6950495"/>
                </a:lnTo>
                <a:lnTo>
                  <a:pt x="313588" y="6970785"/>
                </a:lnTo>
                <a:lnTo>
                  <a:pt x="353814" y="6988535"/>
                </a:lnTo>
                <a:lnTo>
                  <a:pt x="395686" y="7003622"/>
                </a:lnTo>
                <a:lnTo>
                  <a:pt x="439071" y="7015922"/>
                </a:lnTo>
                <a:lnTo>
                  <a:pt x="483829" y="7025310"/>
                </a:lnTo>
                <a:lnTo>
                  <a:pt x="529825" y="7031663"/>
                </a:lnTo>
                <a:lnTo>
                  <a:pt x="576922" y="7034858"/>
                </a:lnTo>
                <a:lnTo>
                  <a:pt x="1939741" y="7077908"/>
                </a:lnTo>
                <a:lnTo>
                  <a:pt x="2231230" y="7079840"/>
                </a:lnTo>
                <a:lnTo>
                  <a:pt x="2522701" y="7076001"/>
                </a:lnTo>
                <a:lnTo>
                  <a:pt x="3792588" y="7034820"/>
                </a:lnTo>
                <a:lnTo>
                  <a:pt x="3839687" y="7031627"/>
                </a:lnTo>
                <a:lnTo>
                  <a:pt x="3885685" y="7025276"/>
                </a:lnTo>
                <a:lnTo>
                  <a:pt x="3930445" y="7015889"/>
                </a:lnTo>
                <a:lnTo>
                  <a:pt x="3973831" y="7003591"/>
                </a:lnTo>
                <a:lnTo>
                  <a:pt x="4015706" y="6988506"/>
                </a:lnTo>
                <a:lnTo>
                  <a:pt x="4055933" y="6970758"/>
                </a:lnTo>
                <a:lnTo>
                  <a:pt x="4094376" y="6950469"/>
                </a:lnTo>
                <a:lnTo>
                  <a:pt x="4130897" y="6927765"/>
                </a:lnTo>
                <a:lnTo>
                  <a:pt x="4165360" y="6902770"/>
                </a:lnTo>
                <a:lnTo>
                  <a:pt x="4197629" y="6875606"/>
                </a:lnTo>
                <a:lnTo>
                  <a:pt x="4227566" y="6846398"/>
                </a:lnTo>
                <a:lnTo>
                  <a:pt x="4255036" y="6815270"/>
                </a:lnTo>
                <a:lnTo>
                  <a:pt x="4279900" y="6782346"/>
                </a:lnTo>
                <a:lnTo>
                  <a:pt x="4302023" y="6747749"/>
                </a:lnTo>
                <a:lnTo>
                  <a:pt x="4321268" y="6711604"/>
                </a:lnTo>
                <a:lnTo>
                  <a:pt x="4337498" y="6674034"/>
                </a:lnTo>
                <a:lnTo>
                  <a:pt x="4350577" y="6635164"/>
                </a:lnTo>
                <a:lnTo>
                  <a:pt x="4360367" y="6595116"/>
                </a:lnTo>
                <a:lnTo>
                  <a:pt x="4366732" y="6554016"/>
                </a:lnTo>
                <a:lnTo>
                  <a:pt x="4369534" y="6512011"/>
                </a:lnTo>
                <a:lnTo>
                  <a:pt x="4369534" y="567814"/>
                </a:lnTo>
                <a:lnTo>
                  <a:pt x="4366727" y="525787"/>
                </a:lnTo>
                <a:lnTo>
                  <a:pt x="4360359" y="484688"/>
                </a:lnTo>
                <a:lnTo>
                  <a:pt x="4350566" y="444642"/>
                </a:lnTo>
                <a:lnTo>
                  <a:pt x="4337485" y="405773"/>
                </a:lnTo>
                <a:lnTo>
                  <a:pt x="4321253" y="368205"/>
                </a:lnTo>
                <a:lnTo>
                  <a:pt x="4302005" y="332061"/>
                </a:lnTo>
                <a:lnTo>
                  <a:pt x="4279880" y="297466"/>
                </a:lnTo>
                <a:lnTo>
                  <a:pt x="4255013" y="264543"/>
                </a:lnTo>
                <a:lnTo>
                  <a:pt x="4227541" y="233416"/>
                </a:lnTo>
                <a:lnTo>
                  <a:pt x="4197601" y="204209"/>
                </a:lnTo>
                <a:lnTo>
                  <a:pt x="4165328" y="177045"/>
                </a:lnTo>
                <a:lnTo>
                  <a:pt x="4130859" y="152050"/>
                </a:lnTo>
                <a:lnTo>
                  <a:pt x="4094331" y="129345"/>
                </a:lnTo>
                <a:lnTo>
                  <a:pt x="4055878" y="109056"/>
                </a:lnTo>
                <a:lnTo>
                  <a:pt x="4015635" y="91307"/>
                </a:lnTo>
                <a:lnTo>
                  <a:pt x="3973736" y="76220"/>
                </a:lnTo>
                <a:lnTo>
                  <a:pt x="3930445" y="63949"/>
                </a:lnTo>
                <a:lnTo>
                  <a:pt x="3885685" y="54563"/>
                </a:lnTo>
                <a:lnTo>
                  <a:pt x="3839687" y="48211"/>
                </a:lnTo>
                <a:lnTo>
                  <a:pt x="3792588" y="45019"/>
                </a:lnTo>
                <a:lnTo>
                  <a:pt x="2522701" y="3838"/>
                </a:lnTo>
                <a:lnTo>
                  <a:pt x="223123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3285" y="2626538"/>
            <a:ext cx="4134485" cy="6400800"/>
          </a:xfrm>
          <a:custGeom>
            <a:avLst/>
            <a:gdLst/>
            <a:ahLst/>
            <a:cxnLst/>
            <a:rect l="l" t="t" r="r" b="b"/>
            <a:pathLst>
              <a:path w="4134484" h="6400800">
                <a:moveTo>
                  <a:pt x="1630200" y="38100"/>
                </a:moveTo>
                <a:lnTo>
                  <a:pt x="581896" y="38100"/>
                </a:lnTo>
                <a:lnTo>
                  <a:pt x="538742" y="50800"/>
                </a:lnTo>
                <a:lnTo>
                  <a:pt x="456024" y="76200"/>
                </a:lnTo>
                <a:lnTo>
                  <a:pt x="416718" y="88900"/>
                </a:lnTo>
                <a:lnTo>
                  <a:pt x="378953" y="101600"/>
                </a:lnTo>
                <a:lnTo>
                  <a:pt x="342857" y="114300"/>
                </a:lnTo>
                <a:lnTo>
                  <a:pt x="308561" y="139700"/>
                </a:lnTo>
                <a:lnTo>
                  <a:pt x="276192" y="165100"/>
                </a:lnTo>
                <a:lnTo>
                  <a:pt x="245881" y="190500"/>
                </a:lnTo>
                <a:lnTo>
                  <a:pt x="191946" y="241300"/>
                </a:lnTo>
                <a:lnTo>
                  <a:pt x="168580" y="279400"/>
                </a:lnTo>
                <a:lnTo>
                  <a:pt x="147788" y="304800"/>
                </a:lnTo>
                <a:lnTo>
                  <a:pt x="129698" y="342900"/>
                </a:lnTo>
                <a:lnTo>
                  <a:pt x="114440" y="381000"/>
                </a:lnTo>
                <a:lnTo>
                  <a:pt x="102143" y="419100"/>
                </a:lnTo>
                <a:lnTo>
                  <a:pt x="92935" y="444500"/>
                </a:lnTo>
                <a:lnTo>
                  <a:pt x="86946" y="482600"/>
                </a:lnTo>
                <a:lnTo>
                  <a:pt x="84305" y="533400"/>
                </a:lnTo>
                <a:lnTo>
                  <a:pt x="13401" y="2438400"/>
                </a:lnTo>
                <a:lnTo>
                  <a:pt x="10857" y="2514600"/>
                </a:lnTo>
                <a:lnTo>
                  <a:pt x="8580" y="2590800"/>
                </a:lnTo>
                <a:lnTo>
                  <a:pt x="6570" y="2667000"/>
                </a:lnTo>
                <a:lnTo>
                  <a:pt x="4829" y="2743200"/>
                </a:lnTo>
                <a:lnTo>
                  <a:pt x="3355" y="2819400"/>
                </a:lnTo>
                <a:lnTo>
                  <a:pt x="2148" y="2895600"/>
                </a:lnTo>
                <a:lnTo>
                  <a:pt x="1210" y="2971800"/>
                </a:lnTo>
                <a:lnTo>
                  <a:pt x="539" y="3048000"/>
                </a:lnTo>
                <a:lnTo>
                  <a:pt x="135" y="3124200"/>
                </a:lnTo>
                <a:lnTo>
                  <a:pt x="0" y="3200400"/>
                </a:lnTo>
                <a:lnTo>
                  <a:pt x="131" y="3276600"/>
                </a:lnTo>
                <a:lnTo>
                  <a:pt x="531" y="3352800"/>
                </a:lnTo>
                <a:lnTo>
                  <a:pt x="1198" y="3429000"/>
                </a:lnTo>
                <a:lnTo>
                  <a:pt x="2133" y="3517900"/>
                </a:lnTo>
                <a:lnTo>
                  <a:pt x="3336" y="3594100"/>
                </a:lnTo>
                <a:lnTo>
                  <a:pt x="4806" y="3670300"/>
                </a:lnTo>
                <a:lnTo>
                  <a:pt x="6544" y="3746500"/>
                </a:lnTo>
                <a:lnTo>
                  <a:pt x="8549" y="3810000"/>
                </a:lnTo>
                <a:lnTo>
                  <a:pt x="10822" y="3886200"/>
                </a:lnTo>
                <a:lnTo>
                  <a:pt x="13363" y="3962400"/>
                </a:lnTo>
                <a:lnTo>
                  <a:pt x="84331" y="5880100"/>
                </a:lnTo>
                <a:lnTo>
                  <a:pt x="86968" y="5918200"/>
                </a:lnTo>
                <a:lnTo>
                  <a:pt x="92954" y="5956300"/>
                </a:lnTo>
                <a:lnTo>
                  <a:pt x="102159" y="5994400"/>
                </a:lnTo>
                <a:lnTo>
                  <a:pt x="114454" y="6032500"/>
                </a:lnTo>
                <a:lnTo>
                  <a:pt x="129711" y="6070600"/>
                </a:lnTo>
                <a:lnTo>
                  <a:pt x="147799" y="6096000"/>
                </a:lnTo>
                <a:lnTo>
                  <a:pt x="168591" y="6134100"/>
                </a:lnTo>
                <a:lnTo>
                  <a:pt x="191956" y="6159500"/>
                </a:lnTo>
                <a:lnTo>
                  <a:pt x="217765" y="6197600"/>
                </a:lnTo>
                <a:lnTo>
                  <a:pt x="245891" y="6223000"/>
                </a:lnTo>
                <a:lnTo>
                  <a:pt x="276202" y="6248400"/>
                </a:lnTo>
                <a:lnTo>
                  <a:pt x="308571" y="6273800"/>
                </a:lnTo>
                <a:lnTo>
                  <a:pt x="342868" y="6286500"/>
                </a:lnTo>
                <a:lnTo>
                  <a:pt x="378964" y="6311900"/>
                </a:lnTo>
                <a:lnTo>
                  <a:pt x="416729" y="6324600"/>
                </a:lnTo>
                <a:lnTo>
                  <a:pt x="456036" y="6337300"/>
                </a:lnTo>
                <a:lnTo>
                  <a:pt x="538755" y="6362700"/>
                </a:lnTo>
                <a:lnTo>
                  <a:pt x="626087" y="6362700"/>
                </a:lnTo>
                <a:lnTo>
                  <a:pt x="1629362" y="6400800"/>
                </a:lnTo>
                <a:lnTo>
                  <a:pt x="2501318" y="6400800"/>
                </a:lnTo>
                <a:lnTo>
                  <a:pt x="3172691" y="6375400"/>
                </a:lnTo>
                <a:lnTo>
                  <a:pt x="1630200" y="6375400"/>
                </a:lnTo>
                <a:lnTo>
                  <a:pt x="626925" y="6337300"/>
                </a:lnTo>
                <a:lnTo>
                  <a:pt x="543534" y="6337300"/>
                </a:lnTo>
                <a:lnTo>
                  <a:pt x="503439" y="6324600"/>
                </a:lnTo>
                <a:lnTo>
                  <a:pt x="464577" y="6311900"/>
                </a:lnTo>
                <a:lnTo>
                  <a:pt x="427068" y="6299200"/>
                </a:lnTo>
                <a:lnTo>
                  <a:pt x="391035" y="6286500"/>
                </a:lnTo>
                <a:lnTo>
                  <a:pt x="356600" y="6261100"/>
                </a:lnTo>
                <a:lnTo>
                  <a:pt x="323886" y="6248400"/>
                </a:lnTo>
                <a:lnTo>
                  <a:pt x="293016" y="6223000"/>
                </a:lnTo>
                <a:lnTo>
                  <a:pt x="264112" y="6197600"/>
                </a:lnTo>
                <a:lnTo>
                  <a:pt x="212690" y="6146800"/>
                </a:lnTo>
                <a:lnTo>
                  <a:pt x="170601" y="6083300"/>
                </a:lnTo>
                <a:lnTo>
                  <a:pt x="153363" y="6057900"/>
                </a:lnTo>
                <a:lnTo>
                  <a:pt x="138824" y="6019800"/>
                </a:lnTo>
                <a:lnTo>
                  <a:pt x="127109" y="5994400"/>
                </a:lnTo>
                <a:lnTo>
                  <a:pt x="118339" y="5956300"/>
                </a:lnTo>
                <a:lnTo>
                  <a:pt x="112637" y="5918200"/>
                </a:lnTo>
                <a:lnTo>
                  <a:pt x="110124" y="5880100"/>
                </a:lnTo>
                <a:lnTo>
                  <a:pt x="39169" y="3962400"/>
                </a:lnTo>
                <a:lnTo>
                  <a:pt x="36618" y="3886200"/>
                </a:lnTo>
                <a:lnTo>
                  <a:pt x="34335" y="3810000"/>
                </a:lnTo>
                <a:lnTo>
                  <a:pt x="32321" y="3733800"/>
                </a:lnTo>
                <a:lnTo>
                  <a:pt x="30576" y="3657600"/>
                </a:lnTo>
                <a:lnTo>
                  <a:pt x="29099" y="3581400"/>
                </a:lnTo>
                <a:lnTo>
                  <a:pt x="27891" y="3505200"/>
                </a:lnTo>
                <a:lnTo>
                  <a:pt x="26952" y="3429000"/>
                </a:lnTo>
                <a:lnTo>
                  <a:pt x="26282" y="3352800"/>
                </a:lnTo>
                <a:lnTo>
                  <a:pt x="25880" y="3276600"/>
                </a:lnTo>
                <a:lnTo>
                  <a:pt x="25747" y="3200400"/>
                </a:lnTo>
                <a:lnTo>
                  <a:pt x="25883" y="3124200"/>
                </a:lnTo>
                <a:lnTo>
                  <a:pt x="26287" y="3048000"/>
                </a:lnTo>
                <a:lnTo>
                  <a:pt x="26961" y="2971800"/>
                </a:lnTo>
                <a:lnTo>
                  <a:pt x="27902" y="2895600"/>
                </a:lnTo>
                <a:lnTo>
                  <a:pt x="29113" y="2819400"/>
                </a:lnTo>
                <a:lnTo>
                  <a:pt x="30592" y="2743200"/>
                </a:lnTo>
                <a:lnTo>
                  <a:pt x="32340" y="2667000"/>
                </a:lnTo>
                <a:lnTo>
                  <a:pt x="34356" y="2590800"/>
                </a:lnTo>
                <a:lnTo>
                  <a:pt x="36641" y="2514600"/>
                </a:lnTo>
                <a:lnTo>
                  <a:pt x="39195" y="2438400"/>
                </a:lnTo>
                <a:lnTo>
                  <a:pt x="110124" y="533400"/>
                </a:lnTo>
                <a:lnTo>
                  <a:pt x="112635" y="495300"/>
                </a:lnTo>
                <a:lnTo>
                  <a:pt x="118336" y="457200"/>
                </a:lnTo>
                <a:lnTo>
                  <a:pt x="127105" y="419100"/>
                </a:lnTo>
                <a:lnTo>
                  <a:pt x="138819" y="381000"/>
                </a:lnTo>
                <a:lnTo>
                  <a:pt x="153357" y="355600"/>
                </a:lnTo>
                <a:lnTo>
                  <a:pt x="170595" y="317500"/>
                </a:lnTo>
                <a:lnTo>
                  <a:pt x="190412" y="292100"/>
                </a:lnTo>
                <a:lnTo>
                  <a:pt x="212684" y="266700"/>
                </a:lnTo>
                <a:lnTo>
                  <a:pt x="237289" y="228600"/>
                </a:lnTo>
                <a:lnTo>
                  <a:pt x="264106" y="203200"/>
                </a:lnTo>
                <a:lnTo>
                  <a:pt x="293010" y="177800"/>
                </a:lnTo>
                <a:lnTo>
                  <a:pt x="323880" y="165100"/>
                </a:lnTo>
                <a:lnTo>
                  <a:pt x="356593" y="139700"/>
                </a:lnTo>
                <a:lnTo>
                  <a:pt x="391028" y="127000"/>
                </a:lnTo>
                <a:lnTo>
                  <a:pt x="427060" y="114300"/>
                </a:lnTo>
                <a:lnTo>
                  <a:pt x="464569" y="88900"/>
                </a:lnTo>
                <a:lnTo>
                  <a:pt x="503431" y="88900"/>
                </a:lnTo>
                <a:lnTo>
                  <a:pt x="543524" y="76200"/>
                </a:lnTo>
                <a:lnTo>
                  <a:pt x="584725" y="76200"/>
                </a:lnTo>
                <a:lnTo>
                  <a:pt x="626913" y="63500"/>
                </a:lnTo>
                <a:lnTo>
                  <a:pt x="1630200" y="38100"/>
                </a:lnTo>
                <a:close/>
              </a:path>
              <a:path w="4134484" h="6400800">
                <a:moveTo>
                  <a:pt x="3552558" y="38100"/>
                </a:moveTo>
                <a:lnTo>
                  <a:pt x="2500480" y="38100"/>
                </a:lnTo>
                <a:lnTo>
                  <a:pt x="3507539" y="63500"/>
                </a:lnTo>
                <a:lnTo>
                  <a:pt x="3549729" y="76200"/>
                </a:lnTo>
                <a:lnTo>
                  <a:pt x="3590932" y="76200"/>
                </a:lnTo>
                <a:lnTo>
                  <a:pt x="3631027" y="88900"/>
                </a:lnTo>
                <a:lnTo>
                  <a:pt x="3669891" y="88900"/>
                </a:lnTo>
                <a:lnTo>
                  <a:pt x="3707401" y="114300"/>
                </a:lnTo>
                <a:lnTo>
                  <a:pt x="3743436" y="127000"/>
                </a:lnTo>
                <a:lnTo>
                  <a:pt x="3777872" y="139700"/>
                </a:lnTo>
                <a:lnTo>
                  <a:pt x="3810587" y="165100"/>
                </a:lnTo>
                <a:lnTo>
                  <a:pt x="3841460" y="177800"/>
                </a:lnTo>
                <a:lnTo>
                  <a:pt x="3870366" y="203200"/>
                </a:lnTo>
                <a:lnTo>
                  <a:pt x="3897184" y="228600"/>
                </a:lnTo>
                <a:lnTo>
                  <a:pt x="3921791" y="266700"/>
                </a:lnTo>
                <a:lnTo>
                  <a:pt x="3944065" y="292100"/>
                </a:lnTo>
                <a:lnTo>
                  <a:pt x="3963883" y="317500"/>
                </a:lnTo>
                <a:lnTo>
                  <a:pt x="3981124" y="355600"/>
                </a:lnTo>
                <a:lnTo>
                  <a:pt x="3995663" y="381000"/>
                </a:lnTo>
                <a:lnTo>
                  <a:pt x="4007380" y="419100"/>
                </a:lnTo>
                <a:lnTo>
                  <a:pt x="4016151" y="457200"/>
                </a:lnTo>
                <a:lnTo>
                  <a:pt x="4021854" y="495300"/>
                </a:lnTo>
                <a:lnTo>
                  <a:pt x="4024366" y="533400"/>
                </a:lnTo>
                <a:lnTo>
                  <a:pt x="4095308" y="2451100"/>
                </a:lnTo>
                <a:lnTo>
                  <a:pt x="4097860" y="2514600"/>
                </a:lnTo>
                <a:lnTo>
                  <a:pt x="4100143" y="2590800"/>
                </a:lnTo>
                <a:lnTo>
                  <a:pt x="4102158" y="2667000"/>
                </a:lnTo>
                <a:lnTo>
                  <a:pt x="4103904" y="2743200"/>
                </a:lnTo>
                <a:lnTo>
                  <a:pt x="4105381" y="2819400"/>
                </a:lnTo>
                <a:lnTo>
                  <a:pt x="4106590" y="2895600"/>
                </a:lnTo>
                <a:lnTo>
                  <a:pt x="4107530" y="2971800"/>
                </a:lnTo>
                <a:lnTo>
                  <a:pt x="4108201" y="3048000"/>
                </a:lnTo>
                <a:lnTo>
                  <a:pt x="4108604" y="3124200"/>
                </a:lnTo>
                <a:lnTo>
                  <a:pt x="4108738" y="3200400"/>
                </a:lnTo>
                <a:lnTo>
                  <a:pt x="4108604" y="3276600"/>
                </a:lnTo>
                <a:lnTo>
                  <a:pt x="4108201" y="3352800"/>
                </a:lnTo>
                <a:lnTo>
                  <a:pt x="4107530" y="3441700"/>
                </a:lnTo>
                <a:lnTo>
                  <a:pt x="4106590" y="3517900"/>
                </a:lnTo>
                <a:lnTo>
                  <a:pt x="4105381" y="3594100"/>
                </a:lnTo>
                <a:lnTo>
                  <a:pt x="4103904" y="3670300"/>
                </a:lnTo>
                <a:lnTo>
                  <a:pt x="4102158" y="3746500"/>
                </a:lnTo>
                <a:lnTo>
                  <a:pt x="4100143" y="3810000"/>
                </a:lnTo>
                <a:lnTo>
                  <a:pt x="4097860" y="3886200"/>
                </a:lnTo>
                <a:lnTo>
                  <a:pt x="4095308" y="3962400"/>
                </a:lnTo>
                <a:lnTo>
                  <a:pt x="4024366" y="5880100"/>
                </a:lnTo>
                <a:lnTo>
                  <a:pt x="4021854" y="5918200"/>
                </a:lnTo>
                <a:lnTo>
                  <a:pt x="4016151" y="5956300"/>
                </a:lnTo>
                <a:lnTo>
                  <a:pt x="4007380" y="5994400"/>
                </a:lnTo>
                <a:lnTo>
                  <a:pt x="3995663" y="6019800"/>
                </a:lnTo>
                <a:lnTo>
                  <a:pt x="3981124" y="6057900"/>
                </a:lnTo>
                <a:lnTo>
                  <a:pt x="3963883" y="6083300"/>
                </a:lnTo>
                <a:lnTo>
                  <a:pt x="3944065" y="6121400"/>
                </a:lnTo>
                <a:lnTo>
                  <a:pt x="3921791" y="6146800"/>
                </a:lnTo>
                <a:lnTo>
                  <a:pt x="3870366" y="6197600"/>
                </a:lnTo>
                <a:lnTo>
                  <a:pt x="3841460" y="6223000"/>
                </a:lnTo>
                <a:lnTo>
                  <a:pt x="3810587" y="6248400"/>
                </a:lnTo>
                <a:lnTo>
                  <a:pt x="3777872" y="6261100"/>
                </a:lnTo>
                <a:lnTo>
                  <a:pt x="3743436" y="6286500"/>
                </a:lnTo>
                <a:lnTo>
                  <a:pt x="3707401" y="6299200"/>
                </a:lnTo>
                <a:lnTo>
                  <a:pt x="3669891" y="6311900"/>
                </a:lnTo>
                <a:lnTo>
                  <a:pt x="3631027" y="6324600"/>
                </a:lnTo>
                <a:lnTo>
                  <a:pt x="3590932" y="6337300"/>
                </a:lnTo>
                <a:lnTo>
                  <a:pt x="3507539" y="6337300"/>
                </a:lnTo>
                <a:lnTo>
                  <a:pt x="2500480" y="6375400"/>
                </a:lnTo>
                <a:lnTo>
                  <a:pt x="3172691" y="6375400"/>
                </a:lnTo>
                <a:lnTo>
                  <a:pt x="3508378" y="6362700"/>
                </a:lnTo>
                <a:lnTo>
                  <a:pt x="3595714" y="6362700"/>
                </a:lnTo>
                <a:lnTo>
                  <a:pt x="3678437" y="6337300"/>
                </a:lnTo>
                <a:lnTo>
                  <a:pt x="3717745" y="6324600"/>
                </a:lnTo>
                <a:lnTo>
                  <a:pt x="3755513" y="6311900"/>
                </a:lnTo>
                <a:lnTo>
                  <a:pt x="3791611" y="6286500"/>
                </a:lnTo>
                <a:lnTo>
                  <a:pt x="3825909" y="6273800"/>
                </a:lnTo>
                <a:lnTo>
                  <a:pt x="3858280" y="6248400"/>
                </a:lnTo>
                <a:lnTo>
                  <a:pt x="3888593" y="6223000"/>
                </a:lnTo>
                <a:lnTo>
                  <a:pt x="3916720" y="6197600"/>
                </a:lnTo>
                <a:lnTo>
                  <a:pt x="3942532" y="6159500"/>
                </a:lnTo>
                <a:lnTo>
                  <a:pt x="3965899" y="6134100"/>
                </a:lnTo>
                <a:lnTo>
                  <a:pt x="3986692" y="6096000"/>
                </a:lnTo>
                <a:lnTo>
                  <a:pt x="4004783" y="6070600"/>
                </a:lnTo>
                <a:lnTo>
                  <a:pt x="4020041" y="6032500"/>
                </a:lnTo>
                <a:lnTo>
                  <a:pt x="4032338" y="5994400"/>
                </a:lnTo>
                <a:lnTo>
                  <a:pt x="4041545" y="5956300"/>
                </a:lnTo>
                <a:lnTo>
                  <a:pt x="4047533" y="5918200"/>
                </a:lnTo>
                <a:lnTo>
                  <a:pt x="4050172" y="5880100"/>
                </a:lnTo>
                <a:lnTo>
                  <a:pt x="4121115" y="3962400"/>
                </a:lnTo>
                <a:lnTo>
                  <a:pt x="4123657" y="3886200"/>
                </a:lnTo>
                <a:lnTo>
                  <a:pt x="4125932" y="3822700"/>
                </a:lnTo>
                <a:lnTo>
                  <a:pt x="4127940" y="3746500"/>
                </a:lnTo>
                <a:lnTo>
                  <a:pt x="4129679" y="3670300"/>
                </a:lnTo>
                <a:lnTo>
                  <a:pt x="4131152" y="3594100"/>
                </a:lnTo>
                <a:lnTo>
                  <a:pt x="4132356" y="3517900"/>
                </a:lnTo>
                <a:lnTo>
                  <a:pt x="4133293" y="3441700"/>
                </a:lnTo>
                <a:lnTo>
                  <a:pt x="4133962" y="3365500"/>
                </a:lnTo>
                <a:lnTo>
                  <a:pt x="4134363" y="3276600"/>
                </a:lnTo>
                <a:lnTo>
                  <a:pt x="4134497" y="3200400"/>
                </a:lnTo>
                <a:lnTo>
                  <a:pt x="4134363" y="3124200"/>
                </a:lnTo>
                <a:lnTo>
                  <a:pt x="4133962" y="3048000"/>
                </a:lnTo>
                <a:lnTo>
                  <a:pt x="4133293" y="2971800"/>
                </a:lnTo>
                <a:lnTo>
                  <a:pt x="4132356" y="2895600"/>
                </a:lnTo>
                <a:lnTo>
                  <a:pt x="4131152" y="2819400"/>
                </a:lnTo>
                <a:lnTo>
                  <a:pt x="4129679" y="2743200"/>
                </a:lnTo>
                <a:lnTo>
                  <a:pt x="4127940" y="2667000"/>
                </a:lnTo>
                <a:lnTo>
                  <a:pt x="4125932" y="2590800"/>
                </a:lnTo>
                <a:lnTo>
                  <a:pt x="4123657" y="2514600"/>
                </a:lnTo>
                <a:lnTo>
                  <a:pt x="4121115" y="2451100"/>
                </a:lnTo>
                <a:lnTo>
                  <a:pt x="4050172" y="533400"/>
                </a:lnTo>
                <a:lnTo>
                  <a:pt x="4047533" y="482600"/>
                </a:lnTo>
                <a:lnTo>
                  <a:pt x="4041545" y="444500"/>
                </a:lnTo>
                <a:lnTo>
                  <a:pt x="4032338" y="419100"/>
                </a:lnTo>
                <a:lnTo>
                  <a:pt x="4020041" y="381000"/>
                </a:lnTo>
                <a:lnTo>
                  <a:pt x="4004783" y="342900"/>
                </a:lnTo>
                <a:lnTo>
                  <a:pt x="3986692" y="304800"/>
                </a:lnTo>
                <a:lnTo>
                  <a:pt x="3965899" y="279400"/>
                </a:lnTo>
                <a:lnTo>
                  <a:pt x="3942532" y="241300"/>
                </a:lnTo>
                <a:lnTo>
                  <a:pt x="3888593" y="190500"/>
                </a:lnTo>
                <a:lnTo>
                  <a:pt x="3858280" y="165100"/>
                </a:lnTo>
                <a:lnTo>
                  <a:pt x="3825909" y="139700"/>
                </a:lnTo>
                <a:lnTo>
                  <a:pt x="3791611" y="114300"/>
                </a:lnTo>
                <a:lnTo>
                  <a:pt x="3755513" y="101600"/>
                </a:lnTo>
                <a:lnTo>
                  <a:pt x="3717745" y="88900"/>
                </a:lnTo>
                <a:lnTo>
                  <a:pt x="3678437" y="76200"/>
                </a:lnTo>
                <a:lnTo>
                  <a:pt x="3595714" y="50800"/>
                </a:lnTo>
                <a:lnTo>
                  <a:pt x="3552558" y="38100"/>
                </a:lnTo>
                <a:close/>
              </a:path>
              <a:path w="4134484" h="6400800">
                <a:moveTo>
                  <a:pt x="2501318" y="12700"/>
                </a:moveTo>
                <a:lnTo>
                  <a:pt x="1629362" y="12700"/>
                </a:lnTo>
                <a:lnTo>
                  <a:pt x="626075" y="38100"/>
                </a:lnTo>
                <a:lnTo>
                  <a:pt x="1717286" y="38100"/>
                </a:lnTo>
                <a:lnTo>
                  <a:pt x="1739061" y="25400"/>
                </a:lnTo>
                <a:lnTo>
                  <a:pt x="3004848" y="25400"/>
                </a:lnTo>
                <a:lnTo>
                  <a:pt x="2501318" y="12700"/>
                </a:lnTo>
                <a:close/>
              </a:path>
              <a:path w="4134484" h="6400800">
                <a:moveTo>
                  <a:pt x="3004848" y="25400"/>
                </a:moveTo>
                <a:lnTo>
                  <a:pt x="2391821" y="25400"/>
                </a:lnTo>
                <a:lnTo>
                  <a:pt x="2413554" y="38100"/>
                </a:lnTo>
                <a:lnTo>
                  <a:pt x="3508378" y="38100"/>
                </a:lnTo>
                <a:lnTo>
                  <a:pt x="3004848" y="25400"/>
                </a:lnTo>
                <a:close/>
              </a:path>
              <a:path w="4134484" h="6400800">
                <a:moveTo>
                  <a:pt x="2414418" y="0"/>
                </a:moveTo>
                <a:lnTo>
                  <a:pt x="1716412" y="0"/>
                </a:lnTo>
                <a:lnTo>
                  <a:pt x="1694613" y="12700"/>
                </a:lnTo>
                <a:lnTo>
                  <a:pt x="2436179" y="12700"/>
                </a:lnTo>
                <a:lnTo>
                  <a:pt x="241441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3423" y="3090417"/>
            <a:ext cx="3528060" cy="3371215"/>
          </a:xfrm>
          <a:custGeom>
            <a:avLst/>
            <a:gdLst/>
            <a:ahLst/>
            <a:cxnLst/>
            <a:rect l="l" t="t" r="r" b="b"/>
            <a:pathLst>
              <a:path w="3528059" h="3371215">
                <a:moveTo>
                  <a:pt x="3527882" y="3370821"/>
                </a:moveTo>
                <a:lnTo>
                  <a:pt x="0" y="3370821"/>
                </a:lnTo>
                <a:lnTo>
                  <a:pt x="0" y="0"/>
                </a:lnTo>
                <a:lnTo>
                  <a:pt x="3527882" y="0"/>
                </a:lnTo>
                <a:lnTo>
                  <a:pt x="3527882" y="3370821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67887" y="6944535"/>
            <a:ext cx="3545840" cy="250825"/>
          </a:xfrm>
          <a:custGeom>
            <a:avLst/>
            <a:gdLst/>
            <a:ahLst/>
            <a:cxnLst/>
            <a:rect l="l" t="t" r="r" b="b"/>
            <a:pathLst>
              <a:path w="3545840" h="250825">
                <a:moveTo>
                  <a:pt x="0" y="0"/>
                </a:moveTo>
                <a:lnTo>
                  <a:pt x="48836" y="35725"/>
                </a:lnTo>
                <a:lnTo>
                  <a:pt x="93863" y="67880"/>
                </a:lnTo>
                <a:lnTo>
                  <a:pt x="136388" y="96654"/>
                </a:lnTo>
                <a:lnTo>
                  <a:pt x="177718" y="122235"/>
                </a:lnTo>
                <a:lnTo>
                  <a:pt x="219162" y="144809"/>
                </a:lnTo>
                <a:lnTo>
                  <a:pt x="262027" y="164566"/>
                </a:lnTo>
                <a:lnTo>
                  <a:pt x="307621" y="181693"/>
                </a:lnTo>
                <a:lnTo>
                  <a:pt x="357251" y="196377"/>
                </a:lnTo>
                <a:lnTo>
                  <a:pt x="412226" y="208808"/>
                </a:lnTo>
                <a:lnTo>
                  <a:pt x="473854" y="219171"/>
                </a:lnTo>
                <a:lnTo>
                  <a:pt x="543442" y="227656"/>
                </a:lnTo>
                <a:lnTo>
                  <a:pt x="622297" y="234451"/>
                </a:lnTo>
                <a:lnTo>
                  <a:pt x="711728" y="239742"/>
                </a:lnTo>
                <a:lnTo>
                  <a:pt x="813043" y="243719"/>
                </a:lnTo>
                <a:lnTo>
                  <a:pt x="927549" y="246568"/>
                </a:lnTo>
                <a:lnTo>
                  <a:pt x="1056555" y="248478"/>
                </a:lnTo>
                <a:lnTo>
                  <a:pt x="1201367" y="249636"/>
                </a:lnTo>
                <a:lnTo>
                  <a:pt x="1363293" y="250231"/>
                </a:lnTo>
                <a:lnTo>
                  <a:pt x="1543643" y="250450"/>
                </a:lnTo>
                <a:lnTo>
                  <a:pt x="1743722" y="250482"/>
                </a:lnTo>
                <a:lnTo>
                  <a:pt x="1946652" y="248666"/>
                </a:lnTo>
                <a:lnTo>
                  <a:pt x="2134983" y="243468"/>
                </a:lnTo>
                <a:lnTo>
                  <a:pt x="2309168" y="235265"/>
                </a:lnTo>
                <a:lnTo>
                  <a:pt x="2469660" y="224431"/>
                </a:lnTo>
                <a:lnTo>
                  <a:pt x="2616913" y="211344"/>
                </a:lnTo>
                <a:lnTo>
                  <a:pt x="2751380" y="196377"/>
                </a:lnTo>
                <a:lnTo>
                  <a:pt x="2873515" y="179908"/>
                </a:lnTo>
                <a:lnTo>
                  <a:pt x="2983771" y="162312"/>
                </a:lnTo>
                <a:lnTo>
                  <a:pt x="3082601" y="143964"/>
                </a:lnTo>
                <a:lnTo>
                  <a:pt x="3170459" y="125241"/>
                </a:lnTo>
                <a:lnTo>
                  <a:pt x="3247798" y="106517"/>
                </a:lnTo>
                <a:lnTo>
                  <a:pt x="3315071" y="88169"/>
                </a:lnTo>
                <a:lnTo>
                  <a:pt x="3372732" y="70573"/>
                </a:lnTo>
                <a:lnTo>
                  <a:pt x="3421234" y="54104"/>
                </a:lnTo>
                <a:lnTo>
                  <a:pt x="3461030" y="39137"/>
                </a:lnTo>
                <a:lnTo>
                  <a:pt x="3516319" y="15216"/>
                </a:lnTo>
                <a:lnTo>
                  <a:pt x="3542225" y="1815"/>
                </a:lnTo>
                <a:lnTo>
                  <a:pt x="3545293" y="0"/>
                </a:lnTo>
              </a:path>
            </a:pathLst>
          </a:custGeom>
          <a:ln w="2340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23052" y="6733482"/>
            <a:ext cx="0" cy="390525"/>
          </a:xfrm>
          <a:custGeom>
            <a:avLst/>
            <a:gdLst/>
            <a:ahLst/>
            <a:cxnLst/>
            <a:rect l="l" t="t" r="r" b="b"/>
            <a:pathLst>
              <a:path h="390525">
                <a:moveTo>
                  <a:pt x="0" y="390029"/>
                </a:moveTo>
                <a:lnTo>
                  <a:pt x="0" y="0"/>
                </a:lnTo>
              </a:path>
            </a:pathLst>
          </a:custGeom>
          <a:ln w="2340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58012" y="6733482"/>
            <a:ext cx="0" cy="390525"/>
          </a:xfrm>
          <a:custGeom>
            <a:avLst/>
            <a:gdLst/>
            <a:ahLst/>
            <a:cxnLst/>
            <a:rect l="l" t="t" r="r" b="b"/>
            <a:pathLst>
              <a:path h="390525">
                <a:moveTo>
                  <a:pt x="0" y="390029"/>
                </a:moveTo>
                <a:lnTo>
                  <a:pt x="0" y="0"/>
                </a:lnTo>
              </a:path>
            </a:pathLst>
          </a:custGeom>
          <a:ln w="2340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00869" y="6659729"/>
            <a:ext cx="479425" cy="376555"/>
          </a:xfrm>
          <a:custGeom>
            <a:avLst/>
            <a:gdLst/>
            <a:ahLst/>
            <a:cxnLst/>
            <a:rect l="l" t="t" r="r" b="b"/>
            <a:pathLst>
              <a:path w="479425" h="376554">
                <a:moveTo>
                  <a:pt x="378091" y="376135"/>
                </a:moveTo>
                <a:lnTo>
                  <a:pt x="101231" y="376135"/>
                </a:lnTo>
                <a:lnTo>
                  <a:pt x="86678" y="375085"/>
                </a:lnTo>
                <a:lnTo>
                  <a:pt x="47369" y="360511"/>
                </a:lnTo>
                <a:lnTo>
                  <a:pt x="17704" y="331921"/>
                </a:lnTo>
                <a:lnTo>
                  <a:pt x="1691" y="293324"/>
                </a:lnTo>
                <a:lnTo>
                  <a:pt x="0" y="101231"/>
                </a:lnTo>
                <a:lnTo>
                  <a:pt x="1050" y="86678"/>
                </a:lnTo>
                <a:lnTo>
                  <a:pt x="15624" y="47369"/>
                </a:lnTo>
                <a:lnTo>
                  <a:pt x="44213" y="17704"/>
                </a:lnTo>
                <a:lnTo>
                  <a:pt x="82811" y="1691"/>
                </a:lnTo>
                <a:lnTo>
                  <a:pt x="378091" y="0"/>
                </a:lnTo>
                <a:lnTo>
                  <a:pt x="392645" y="1050"/>
                </a:lnTo>
                <a:lnTo>
                  <a:pt x="431954" y="15624"/>
                </a:lnTo>
                <a:lnTo>
                  <a:pt x="461619" y="44213"/>
                </a:lnTo>
                <a:lnTo>
                  <a:pt x="477632" y="82811"/>
                </a:lnTo>
                <a:lnTo>
                  <a:pt x="479323" y="274904"/>
                </a:lnTo>
                <a:lnTo>
                  <a:pt x="478272" y="289457"/>
                </a:lnTo>
                <a:lnTo>
                  <a:pt x="463698" y="328766"/>
                </a:lnTo>
                <a:lnTo>
                  <a:pt x="435109" y="358431"/>
                </a:lnTo>
                <a:lnTo>
                  <a:pt x="396511" y="374444"/>
                </a:lnTo>
                <a:lnTo>
                  <a:pt x="378091" y="376135"/>
                </a:lnTo>
                <a:close/>
              </a:path>
            </a:pathLst>
          </a:custGeom>
          <a:ln w="2340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62086" y="7227627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1389" y="7256203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00692" y="7284779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69995" y="7313355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39297" y="7341933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8601" y="7341933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77904" y="7315648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47206" y="7294864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16509" y="7269192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85813" y="7227627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62086" y="7674530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7"/>
                </a:lnTo>
                <a:lnTo>
                  <a:pt x="46442" y="13525"/>
                </a:lnTo>
                <a:lnTo>
                  <a:pt x="16507" y="41790"/>
                </a:lnTo>
                <a:lnTo>
                  <a:pt x="1115" y="80666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4"/>
                </a:lnTo>
                <a:lnTo>
                  <a:pt x="219636" y="46448"/>
                </a:lnTo>
                <a:lnTo>
                  <a:pt x="191374" y="16510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1389" y="7703107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00692" y="7731683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69995" y="7760260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39297" y="7788837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08601" y="7788837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77904" y="7762552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47206" y="7741768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16509" y="7716097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85813" y="7674530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7"/>
                </a:lnTo>
                <a:lnTo>
                  <a:pt x="46442" y="13525"/>
                </a:lnTo>
                <a:lnTo>
                  <a:pt x="16507" y="41790"/>
                </a:lnTo>
                <a:lnTo>
                  <a:pt x="1115" y="80666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4"/>
                </a:lnTo>
                <a:lnTo>
                  <a:pt x="219636" y="46448"/>
                </a:lnTo>
                <a:lnTo>
                  <a:pt x="191374" y="16510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62086" y="8134389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31389" y="8162965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00692" y="8191543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69995" y="8220119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39297" y="8248695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08601" y="8248695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77904" y="8222410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7"/>
                </a:lnTo>
                <a:lnTo>
                  <a:pt x="46442" y="13525"/>
                </a:lnTo>
                <a:lnTo>
                  <a:pt x="16507" y="41790"/>
                </a:lnTo>
                <a:lnTo>
                  <a:pt x="1115" y="80666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4"/>
                </a:lnTo>
                <a:lnTo>
                  <a:pt x="219636" y="46448"/>
                </a:lnTo>
                <a:lnTo>
                  <a:pt x="191374" y="16510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47206" y="8201628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16509" y="8175955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85813" y="8134389"/>
            <a:ext cx="233679" cy="335915"/>
          </a:xfrm>
          <a:custGeom>
            <a:avLst/>
            <a:gdLst/>
            <a:ahLst/>
            <a:cxnLst/>
            <a:rect l="l" t="t" r="r" b="b"/>
            <a:pathLst>
              <a:path w="233679" h="335915">
                <a:moveTo>
                  <a:pt x="137960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249078"/>
                </a:lnTo>
                <a:lnTo>
                  <a:pt x="13522" y="289027"/>
                </a:lnTo>
                <a:lnTo>
                  <a:pt x="41784" y="318963"/>
                </a:lnTo>
                <a:lnTo>
                  <a:pt x="80663" y="334354"/>
                </a:lnTo>
                <a:lnTo>
                  <a:pt x="95199" y="335470"/>
                </a:lnTo>
                <a:lnTo>
                  <a:pt x="137960" y="335470"/>
                </a:lnTo>
                <a:lnTo>
                  <a:pt x="186716" y="321948"/>
                </a:lnTo>
                <a:lnTo>
                  <a:pt x="216652" y="293685"/>
                </a:lnTo>
                <a:lnTo>
                  <a:pt x="232043" y="254807"/>
                </a:lnTo>
                <a:lnTo>
                  <a:pt x="233159" y="240271"/>
                </a:lnTo>
                <a:lnTo>
                  <a:pt x="232752" y="86392"/>
                </a:lnTo>
                <a:lnTo>
                  <a:pt x="219636" y="46442"/>
                </a:lnTo>
                <a:lnTo>
                  <a:pt x="191374" y="16507"/>
                </a:lnTo>
                <a:lnTo>
                  <a:pt x="152496" y="1115"/>
                </a:lnTo>
                <a:lnTo>
                  <a:pt x="137960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31133" y="8628360"/>
            <a:ext cx="401320" cy="207010"/>
          </a:xfrm>
          <a:custGeom>
            <a:avLst/>
            <a:gdLst/>
            <a:ahLst/>
            <a:cxnLst/>
            <a:rect l="l" t="t" r="r" b="b"/>
            <a:pathLst>
              <a:path w="401320" h="207009">
                <a:moveTo>
                  <a:pt x="306133" y="0"/>
                </a:moveTo>
                <a:lnTo>
                  <a:pt x="86392" y="407"/>
                </a:lnTo>
                <a:lnTo>
                  <a:pt x="46442" y="13525"/>
                </a:lnTo>
                <a:lnTo>
                  <a:pt x="16507" y="41790"/>
                </a:lnTo>
                <a:lnTo>
                  <a:pt x="1115" y="80666"/>
                </a:lnTo>
                <a:lnTo>
                  <a:pt x="0" y="95199"/>
                </a:lnTo>
                <a:lnTo>
                  <a:pt x="406" y="120541"/>
                </a:lnTo>
                <a:lnTo>
                  <a:pt x="13522" y="160491"/>
                </a:lnTo>
                <a:lnTo>
                  <a:pt x="41784" y="190426"/>
                </a:lnTo>
                <a:lnTo>
                  <a:pt x="80663" y="205818"/>
                </a:lnTo>
                <a:lnTo>
                  <a:pt x="95199" y="206933"/>
                </a:lnTo>
                <a:lnTo>
                  <a:pt x="306133" y="206933"/>
                </a:lnTo>
                <a:lnTo>
                  <a:pt x="354890" y="193411"/>
                </a:lnTo>
                <a:lnTo>
                  <a:pt x="384825" y="165149"/>
                </a:lnTo>
                <a:lnTo>
                  <a:pt x="400217" y="126270"/>
                </a:lnTo>
                <a:lnTo>
                  <a:pt x="401332" y="111734"/>
                </a:lnTo>
                <a:lnTo>
                  <a:pt x="400925" y="86394"/>
                </a:lnTo>
                <a:lnTo>
                  <a:pt x="387810" y="46448"/>
                </a:lnTo>
                <a:lnTo>
                  <a:pt x="359548" y="16510"/>
                </a:lnTo>
                <a:lnTo>
                  <a:pt x="320669" y="1115"/>
                </a:lnTo>
                <a:lnTo>
                  <a:pt x="306133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47331" y="8669926"/>
            <a:ext cx="401320" cy="207010"/>
          </a:xfrm>
          <a:custGeom>
            <a:avLst/>
            <a:gdLst/>
            <a:ahLst/>
            <a:cxnLst/>
            <a:rect l="l" t="t" r="r" b="b"/>
            <a:pathLst>
              <a:path w="401320" h="207009">
                <a:moveTo>
                  <a:pt x="306133" y="0"/>
                </a:moveTo>
                <a:lnTo>
                  <a:pt x="86392" y="406"/>
                </a:lnTo>
                <a:lnTo>
                  <a:pt x="46442" y="13522"/>
                </a:lnTo>
                <a:lnTo>
                  <a:pt x="16507" y="41784"/>
                </a:lnTo>
                <a:lnTo>
                  <a:pt x="1115" y="80663"/>
                </a:lnTo>
                <a:lnTo>
                  <a:pt x="0" y="95199"/>
                </a:lnTo>
                <a:lnTo>
                  <a:pt x="406" y="120541"/>
                </a:lnTo>
                <a:lnTo>
                  <a:pt x="13522" y="160491"/>
                </a:lnTo>
                <a:lnTo>
                  <a:pt x="41784" y="190426"/>
                </a:lnTo>
                <a:lnTo>
                  <a:pt x="80663" y="205818"/>
                </a:lnTo>
                <a:lnTo>
                  <a:pt x="95199" y="206933"/>
                </a:lnTo>
                <a:lnTo>
                  <a:pt x="306133" y="206933"/>
                </a:lnTo>
                <a:lnTo>
                  <a:pt x="354890" y="193411"/>
                </a:lnTo>
                <a:lnTo>
                  <a:pt x="384825" y="165149"/>
                </a:lnTo>
                <a:lnTo>
                  <a:pt x="400217" y="126270"/>
                </a:lnTo>
                <a:lnTo>
                  <a:pt x="401332" y="111734"/>
                </a:lnTo>
                <a:lnTo>
                  <a:pt x="400925" y="86392"/>
                </a:lnTo>
                <a:lnTo>
                  <a:pt x="387810" y="46442"/>
                </a:lnTo>
                <a:lnTo>
                  <a:pt x="359548" y="16507"/>
                </a:lnTo>
                <a:lnTo>
                  <a:pt x="320669" y="1115"/>
                </a:lnTo>
                <a:lnTo>
                  <a:pt x="306133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48593" y="8628360"/>
            <a:ext cx="401320" cy="207010"/>
          </a:xfrm>
          <a:custGeom>
            <a:avLst/>
            <a:gdLst/>
            <a:ahLst/>
            <a:cxnLst/>
            <a:rect l="l" t="t" r="r" b="b"/>
            <a:pathLst>
              <a:path w="401320" h="207009">
                <a:moveTo>
                  <a:pt x="95199" y="0"/>
                </a:moveTo>
                <a:lnTo>
                  <a:pt x="53788" y="9539"/>
                </a:lnTo>
                <a:lnTo>
                  <a:pt x="21483" y="35133"/>
                </a:lnTo>
                <a:lnTo>
                  <a:pt x="2816" y="72246"/>
                </a:lnTo>
                <a:lnTo>
                  <a:pt x="0" y="111734"/>
                </a:lnTo>
                <a:lnTo>
                  <a:pt x="1115" y="126270"/>
                </a:lnTo>
                <a:lnTo>
                  <a:pt x="16507" y="165149"/>
                </a:lnTo>
                <a:lnTo>
                  <a:pt x="46442" y="193411"/>
                </a:lnTo>
                <a:lnTo>
                  <a:pt x="86392" y="206526"/>
                </a:lnTo>
                <a:lnTo>
                  <a:pt x="95199" y="206933"/>
                </a:lnTo>
                <a:lnTo>
                  <a:pt x="306133" y="206933"/>
                </a:lnTo>
                <a:lnTo>
                  <a:pt x="347544" y="197396"/>
                </a:lnTo>
                <a:lnTo>
                  <a:pt x="379848" y="171806"/>
                </a:lnTo>
                <a:lnTo>
                  <a:pt x="398516" y="134691"/>
                </a:lnTo>
                <a:lnTo>
                  <a:pt x="401332" y="95199"/>
                </a:lnTo>
                <a:lnTo>
                  <a:pt x="400217" y="80666"/>
                </a:lnTo>
                <a:lnTo>
                  <a:pt x="384825" y="41790"/>
                </a:lnTo>
                <a:lnTo>
                  <a:pt x="354890" y="13525"/>
                </a:lnTo>
                <a:lnTo>
                  <a:pt x="314940" y="407"/>
                </a:lnTo>
                <a:lnTo>
                  <a:pt x="95199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32394" y="8669926"/>
            <a:ext cx="401320" cy="207010"/>
          </a:xfrm>
          <a:custGeom>
            <a:avLst/>
            <a:gdLst/>
            <a:ahLst/>
            <a:cxnLst/>
            <a:rect l="l" t="t" r="r" b="b"/>
            <a:pathLst>
              <a:path w="401320" h="207009">
                <a:moveTo>
                  <a:pt x="95199" y="0"/>
                </a:moveTo>
                <a:lnTo>
                  <a:pt x="53788" y="9536"/>
                </a:lnTo>
                <a:lnTo>
                  <a:pt x="21483" y="35127"/>
                </a:lnTo>
                <a:lnTo>
                  <a:pt x="2816" y="72242"/>
                </a:lnTo>
                <a:lnTo>
                  <a:pt x="0" y="111734"/>
                </a:lnTo>
                <a:lnTo>
                  <a:pt x="1115" y="126270"/>
                </a:lnTo>
                <a:lnTo>
                  <a:pt x="16507" y="165149"/>
                </a:lnTo>
                <a:lnTo>
                  <a:pt x="46442" y="193411"/>
                </a:lnTo>
                <a:lnTo>
                  <a:pt x="86392" y="206526"/>
                </a:lnTo>
                <a:lnTo>
                  <a:pt x="95199" y="206933"/>
                </a:lnTo>
                <a:lnTo>
                  <a:pt x="306133" y="206933"/>
                </a:lnTo>
                <a:lnTo>
                  <a:pt x="347544" y="197396"/>
                </a:lnTo>
                <a:lnTo>
                  <a:pt x="379848" y="171806"/>
                </a:lnTo>
                <a:lnTo>
                  <a:pt x="398516" y="134691"/>
                </a:lnTo>
                <a:lnTo>
                  <a:pt x="401332" y="95199"/>
                </a:lnTo>
                <a:lnTo>
                  <a:pt x="400217" y="80663"/>
                </a:lnTo>
                <a:lnTo>
                  <a:pt x="384825" y="41784"/>
                </a:lnTo>
                <a:lnTo>
                  <a:pt x="354890" y="13522"/>
                </a:lnTo>
                <a:lnTo>
                  <a:pt x="314940" y="406"/>
                </a:lnTo>
                <a:lnTo>
                  <a:pt x="95199" y="0"/>
                </a:lnTo>
                <a:close/>
              </a:path>
            </a:pathLst>
          </a:custGeom>
          <a:solidFill>
            <a:srgbClr val="64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64836" y="8695005"/>
            <a:ext cx="951865" cy="213360"/>
          </a:xfrm>
          <a:custGeom>
            <a:avLst/>
            <a:gdLst/>
            <a:ahLst/>
            <a:cxnLst/>
            <a:rect l="l" t="t" r="r" b="b"/>
            <a:pathLst>
              <a:path w="951865" h="213359">
                <a:moveTo>
                  <a:pt x="856195" y="0"/>
                </a:moveTo>
                <a:lnTo>
                  <a:pt x="86391" y="406"/>
                </a:lnTo>
                <a:lnTo>
                  <a:pt x="46444" y="13522"/>
                </a:lnTo>
                <a:lnTo>
                  <a:pt x="16508" y="41787"/>
                </a:lnTo>
                <a:lnTo>
                  <a:pt x="1115" y="80665"/>
                </a:lnTo>
                <a:lnTo>
                  <a:pt x="0" y="95199"/>
                </a:lnTo>
                <a:lnTo>
                  <a:pt x="406" y="126627"/>
                </a:lnTo>
                <a:lnTo>
                  <a:pt x="13518" y="166581"/>
                </a:lnTo>
                <a:lnTo>
                  <a:pt x="41778" y="196520"/>
                </a:lnTo>
                <a:lnTo>
                  <a:pt x="80652" y="211914"/>
                </a:lnTo>
                <a:lnTo>
                  <a:pt x="95186" y="213029"/>
                </a:lnTo>
                <a:lnTo>
                  <a:pt x="856195" y="213029"/>
                </a:lnTo>
                <a:lnTo>
                  <a:pt x="904952" y="199507"/>
                </a:lnTo>
                <a:lnTo>
                  <a:pt x="934887" y="171245"/>
                </a:lnTo>
                <a:lnTo>
                  <a:pt x="950279" y="132366"/>
                </a:lnTo>
                <a:lnTo>
                  <a:pt x="951395" y="117830"/>
                </a:lnTo>
                <a:lnTo>
                  <a:pt x="950988" y="86394"/>
                </a:lnTo>
                <a:lnTo>
                  <a:pt x="937872" y="46448"/>
                </a:lnTo>
                <a:lnTo>
                  <a:pt x="909610" y="16510"/>
                </a:lnTo>
                <a:lnTo>
                  <a:pt x="870731" y="1115"/>
                </a:lnTo>
                <a:lnTo>
                  <a:pt x="856195" y="0"/>
                </a:lnTo>
                <a:close/>
              </a:path>
            </a:pathLst>
          </a:custGeom>
          <a:solidFill>
            <a:srgbClr val="A2A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24881" y="2785695"/>
            <a:ext cx="1176020" cy="134620"/>
          </a:xfrm>
          <a:custGeom>
            <a:avLst/>
            <a:gdLst/>
            <a:ahLst/>
            <a:cxnLst/>
            <a:rect l="l" t="t" r="r" b="b"/>
            <a:pathLst>
              <a:path w="1176020" h="134619">
                <a:moveTo>
                  <a:pt x="1109497" y="0"/>
                </a:moveTo>
                <a:lnTo>
                  <a:pt x="60585" y="259"/>
                </a:lnTo>
                <a:lnTo>
                  <a:pt x="22538" y="16687"/>
                </a:lnTo>
                <a:lnTo>
                  <a:pt x="1580" y="52063"/>
                </a:lnTo>
                <a:lnTo>
                  <a:pt x="0" y="66459"/>
                </a:lnTo>
                <a:lnTo>
                  <a:pt x="259" y="73487"/>
                </a:lnTo>
                <a:lnTo>
                  <a:pt x="16687" y="111535"/>
                </a:lnTo>
                <a:lnTo>
                  <a:pt x="52063" y="132493"/>
                </a:lnTo>
                <a:lnTo>
                  <a:pt x="66459" y="134073"/>
                </a:lnTo>
                <a:lnTo>
                  <a:pt x="1109497" y="134073"/>
                </a:lnTo>
                <a:lnTo>
                  <a:pt x="1153418" y="117386"/>
                </a:lnTo>
                <a:lnTo>
                  <a:pt x="1174375" y="82010"/>
                </a:lnTo>
                <a:lnTo>
                  <a:pt x="1175956" y="67614"/>
                </a:lnTo>
                <a:lnTo>
                  <a:pt x="1175697" y="60585"/>
                </a:lnTo>
                <a:lnTo>
                  <a:pt x="1159268" y="22538"/>
                </a:lnTo>
                <a:lnTo>
                  <a:pt x="1123892" y="1580"/>
                </a:lnTo>
                <a:lnTo>
                  <a:pt x="110949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29518" y="3146488"/>
            <a:ext cx="378460" cy="100965"/>
          </a:xfrm>
          <a:custGeom>
            <a:avLst/>
            <a:gdLst/>
            <a:ahLst/>
            <a:cxnLst/>
            <a:rect l="l" t="t" r="r" b="b"/>
            <a:pathLst>
              <a:path w="378459" h="100964">
                <a:moveTo>
                  <a:pt x="378091" y="100914"/>
                </a:moveTo>
                <a:lnTo>
                  <a:pt x="0" y="100914"/>
                </a:lnTo>
                <a:lnTo>
                  <a:pt x="0" y="0"/>
                </a:lnTo>
                <a:lnTo>
                  <a:pt x="378091" y="0"/>
                </a:lnTo>
                <a:lnTo>
                  <a:pt x="378091" y="100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136929" y="3254207"/>
            <a:ext cx="3315970" cy="19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70" dirty="0">
                <a:solidFill>
                  <a:srgbClr val="F5601F"/>
                </a:solidFill>
                <a:latin typeface="Gotham Bold"/>
                <a:cs typeface="Gotham Bold"/>
              </a:rPr>
              <a:t>NO</a:t>
            </a:r>
            <a:r>
              <a:rPr sz="2000" b="1" spc="-55" dirty="0">
                <a:solidFill>
                  <a:srgbClr val="F5601F"/>
                </a:solidFill>
                <a:latin typeface="Gotham Bold"/>
                <a:cs typeface="Gotham Bold"/>
              </a:rPr>
              <a:t> </a:t>
            </a:r>
            <a:r>
              <a:rPr sz="2000" b="1" spc="-65" dirty="0">
                <a:solidFill>
                  <a:srgbClr val="F5601F"/>
                </a:solidFill>
                <a:latin typeface="Gotham Bold"/>
                <a:cs typeface="Gotham Bold"/>
              </a:rPr>
              <a:t>OP</a:t>
            </a:r>
            <a:r>
              <a:rPr sz="2000" b="1" spc="-235" dirty="0">
                <a:solidFill>
                  <a:srgbClr val="F5601F"/>
                </a:solidFill>
                <a:latin typeface="Gotham Bold"/>
                <a:cs typeface="Gotham Bold"/>
              </a:rPr>
              <a:t>T</a:t>
            </a:r>
            <a:r>
              <a:rPr sz="2000" b="1" spc="-65" dirty="0">
                <a:solidFill>
                  <a:srgbClr val="F5601F"/>
                </a:solidFill>
                <a:latin typeface="Gotham Bold"/>
                <a:cs typeface="Gotham Bold"/>
              </a:rPr>
              <a:t>-IN</a:t>
            </a:r>
            <a:endParaRPr sz="2000">
              <a:latin typeface="Gotham Bold"/>
              <a:cs typeface="Gotham Bold"/>
            </a:endParaRPr>
          </a:p>
          <a:p>
            <a:pPr marL="20320" indent="-8255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No opt-out, pri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y i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sues</a:t>
            </a:r>
            <a:endParaRPr sz="2000">
              <a:latin typeface="Gotham Book"/>
              <a:cs typeface="Gotham Book"/>
            </a:endParaRPr>
          </a:p>
          <a:p>
            <a:pPr marL="20320">
              <a:lnSpc>
                <a:spcPct val="100000"/>
              </a:lnSpc>
              <a:spcBef>
                <a:spcPts val="1300"/>
              </a:spcBef>
            </a:pPr>
            <a:r>
              <a:rPr sz="2000" b="1" spc="-60" dirty="0">
                <a:solidFill>
                  <a:srgbClr val="F5601F"/>
                </a:solidFill>
                <a:latin typeface="Gotham Bold"/>
                <a:cs typeface="Gotham Bold"/>
              </a:rPr>
              <a:t>PUSH</a:t>
            </a:r>
            <a:endParaRPr sz="2000">
              <a:latin typeface="Gotham Bold"/>
              <a:cs typeface="Gotham Bold"/>
            </a:endParaRPr>
          </a:p>
          <a:p>
            <a:pPr marL="20320" marR="29464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3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d party 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ont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olled, 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oarse loc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tion, only on when app is open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31936" y="1688455"/>
            <a:ext cx="16459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spc="-114" dirty="0">
                <a:solidFill>
                  <a:srgbClr val="F5601F"/>
                </a:solidFill>
                <a:latin typeface="Gotham Medium"/>
                <a:cs typeface="Gotham Medium"/>
              </a:rPr>
              <a:t>O</a:t>
            </a:r>
            <a:r>
              <a:rPr sz="3000" b="0" dirty="0">
                <a:solidFill>
                  <a:srgbClr val="F5601F"/>
                </a:solidFill>
                <a:latin typeface="Gotham Medium"/>
                <a:cs typeface="Gotham Medium"/>
              </a:rPr>
              <a:t>THERS</a:t>
            </a:r>
            <a:endParaRPr sz="3000">
              <a:latin typeface="Gotham Medium"/>
              <a:cs typeface="Gotham Medium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809917" y="1896351"/>
            <a:ext cx="71755" cy="7514590"/>
          </a:xfrm>
          <a:custGeom>
            <a:avLst/>
            <a:gdLst/>
            <a:ahLst/>
            <a:cxnLst/>
            <a:rect l="l" t="t" r="r" b="b"/>
            <a:pathLst>
              <a:path w="71754" h="7514590">
                <a:moveTo>
                  <a:pt x="71602" y="7514501"/>
                </a:moveTo>
                <a:lnTo>
                  <a:pt x="0" y="7514501"/>
                </a:lnTo>
                <a:lnTo>
                  <a:pt x="0" y="0"/>
                </a:lnTo>
                <a:lnTo>
                  <a:pt x="71602" y="0"/>
                </a:lnTo>
                <a:lnTo>
                  <a:pt x="71602" y="7514501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142237" y="5620302"/>
            <a:ext cx="65024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5" dirty="0">
                <a:solidFill>
                  <a:srgbClr val="F5601F"/>
                </a:solidFill>
                <a:latin typeface="Gotham Bold"/>
                <a:cs typeface="Gotham Bold"/>
              </a:rPr>
              <a:t>NO</a:t>
            </a:r>
            <a:endParaRPr sz="3000">
              <a:latin typeface="Gotham Bold"/>
              <a:cs typeface="Gotham 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087104" y="5328278"/>
            <a:ext cx="241300" cy="992505"/>
          </a:xfrm>
          <a:custGeom>
            <a:avLst/>
            <a:gdLst/>
            <a:ahLst/>
            <a:cxnLst/>
            <a:rect l="l" t="t" r="r" b="b"/>
            <a:pathLst>
              <a:path w="241300" h="992504">
                <a:moveTo>
                  <a:pt x="241300" y="0"/>
                </a:moveTo>
                <a:lnTo>
                  <a:pt x="0" y="0"/>
                </a:lnTo>
                <a:lnTo>
                  <a:pt x="0" y="992492"/>
                </a:lnTo>
                <a:lnTo>
                  <a:pt x="241300" y="992492"/>
                </a:lnTo>
              </a:path>
            </a:pathLst>
          </a:custGeom>
          <a:ln w="25400">
            <a:solidFill>
              <a:srgbClr val="F5601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264476" y="5392978"/>
            <a:ext cx="185610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Demog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aphics </a:t>
            </a:r>
            <a:r>
              <a:rPr sz="2000" b="0" spc="-14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alid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tion Sur</a:t>
            </a:r>
            <a:r>
              <a:rPr sz="2000" b="0" spc="-6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r>
              <a:rPr sz="2000" b="0" spc="-40" dirty="0">
                <a:solidFill>
                  <a:srgbClr val="FFFFFF"/>
                </a:solidFill>
                <a:latin typeface="Gotham Book"/>
                <a:cs typeface="Gotham Book"/>
              </a:rPr>
              <a:t>y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891613" y="5800582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17644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5601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2948904" y="7363402"/>
            <a:ext cx="953577" cy="122120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552687" y="5189978"/>
            <a:ext cx="953577" cy="122120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417" y="474038"/>
            <a:ext cx="72307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3688079" algn="l"/>
                <a:tab pos="4572000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lang="en-US" sz="3600" b="0" dirty="0" smtClean="0">
                <a:solidFill>
                  <a:srgbClr val="529FCE"/>
                </a:solidFill>
                <a:latin typeface="Gotham Medium"/>
                <a:cs typeface="Gotham Medium"/>
              </a:rPr>
              <a:t>PRIVACY FIRST</a:t>
            </a:r>
            <a:endParaRPr sz="3600" dirty="0">
              <a:latin typeface="Gotham Medium"/>
              <a:cs typeface="Gotham Medium"/>
            </a:endParaRPr>
          </a:p>
        </p:txBody>
      </p:sp>
      <p:pic>
        <p:nvPicPr>
          <p:cNvPr id="109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0"/>
          <p:cNvSpPr txBox="1"/>
          <p:nvPr/>
        </p:nvSpPr>
        <p:spPr>
          <a:xfrm>
            <a:off x="2197100" y="7162800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Gotham Bold"/>
                <a:cs typeface="Arial" panose="020B0604020202020204" pitchFamily="34" charset="0"/>
              </a:rPr>
              <a:t>“I </a:t>
            </a:r>
            <a:r>
              <a:rPr lang="en-US" sz="2000" dirty="0">
                <a:latin typeface="Gotham Bold"/>
                <a:cs typeface="Arial" panose="020B0604020202020204" pitchFamily="34" charset="0"/>
              </a:rPr>
              <a:t>think this is great that you are doing this </a:t>
            </a:r>
            <a:r>
              <a:rPr lang="en-US" sz="2000" dirty="0" smtClean="0">
                <a:latin typeface="Gotham Bold"/>
                <a:cs typeface="Arial" panose="020B0604020202020204" pitchFamily="34" charset="0"/>
              </a:rPr>
              <a:t>with an </a:t>
            </a:r>
            <a:r>
              <a:rPr lang="en-US" sz="2000" dirty="0">
                <a:latin typeface="Gotham Bold"/>
                <a:cs typeface="Arial" panose="020B0604020202020204" pitchFamily="34" charset="0"/>
              </a:rPr>
              <a:t>opt-in model, and a very transparent </a:t>
            </a:r>
            <a:r>
              <a:rPr lang="en-US" sz="2000" dirty="0" smtClean="0">
                <a:latin typeface="Gotham Bold"/>
                <a:cs typeface="Arial" panose="020B0604020202020204" pitchFamily="34" charset="0"/>
              </a:rPr>
              <a:t>one…getting better data and avoiding regulatory </a:t>
            </a:r>
            <a:r>
              <a:rPr lang="en-US" sz="2000" dirty="0" smtClean="0">
                <a:latin typeface="Gotham Bold"/>
                <a:cs typeface="Arial" panose="020B0604020202020204" pitchFamily="34" charset="0"/>
              </a:rPr>
              <a:t>problems.”</a:t>
            </a:r>
            <a:endParaRPr lang="en-US" sz="2000" dirty="0" smtClean="0">
              <a:latin typeface="Gotham Bold"/>
              <a:cs typeface="Arial" panose="020B0604020202020204" pitchFamily="34" charset="0"/>
            </a:endParaRPr>
          </a:p>
          <a:p>
            <a:pPr marL="342900" indent="-342900" algn="r">
              <a:buFontTx/>
              <a:buChar char="-"/>
            </a:pPr>
            <a:r>
              <a:rPr lang="en-US" sz="2000" b="1" dirty="0" smtClean="0">
                <a:latin typeface="Gotham Bold"/>
                <a:cs typeface="Arial" panose="020B0604020202020204" pitchFamily="34" charset="0"/>
              </a:rPr>
              <a:t>Julie Mayer, Staff Attorney, FTC</a:t>
            </a:r>
          </a:p>
          <a:p>
            <a:pPr marL="342900" indent="-342900" algn="r">
              <a:buFontTx/>
              <a:buChar char="-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3A6F8F"/>
                </a:solidFill>
                <a:latin typeface="Gotham Bold"/>
                <a:cs typeface="Arial" panose="020B0604020202020204" pitchFamily="34" charset="0"/>
                <a:hlinkClick r:id="rId4"/>
              </a:rPr>
              <a:t>https</a:t>
            </a:r>
            <a:r>
              <a:rPr lang="en-US" sz="2000" dirty="0">
                <a:solidFill>
                  <a:srgbClr val="3A6F8F"/>
                </a:solidFill>
                <a:latin typeface="Gotham Bold"/>
                <a:cs typeface="Arial" panose="020B0604020202020204" pitchFamily="34" charset="0"/>
                <a:hlinkClick r:id="rId4"/>
              </a:rPr>
              <a:t>://</a:t>
            </a:r>
            <a:r>
              <a:rPr lang="en-US" sz="2000" dirty="0" smtClean="0">
                <a:solidFill>
                  <a:srgbClr val="3A6F8F"/>
                </a:solidFill>
                <a:latin typeface="Gotham Bold"/>
                <a:cs typeface="Arial" panose="020B0604020202020204" pitchFamily="34" charset="0"/>
                <a:hlinkClick r:id="rId4"/>
              </a:rPr>
              <a:t>www.youtube.com/watch?v=gTXHUynVJos</a:t>
            </a:r>
            <a:r>
              <a:rPr lang="en-US" sz="2000" dirty="0" smtClean="0">
                <a:solidFill>
                  <a:srgbClr val="3A6F8F"/>
                </a:solidFill>
                <a:latin typeface="Gotham Bold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3A6F8F"/>
              </a:solidFill>
              <a:latin typeface="Gotham Bold"/>
              <a:cs typeface="Arial" panose="020B0604020202020204" pitchFamily="34" charset="0"/>
            </a:endParaRPr>
          </a:p>
        </p:txBody>
      </p:sp>
      <p:pic>
        <p:nvPicPr>
          <p:cNvPr id="112" name="Picture 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22143"/>
            <a:ext cx="6934199" cy="50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717" y="474038"/>
            <a:ext cx="910018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5391785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PERSI</a:t>
            </a:r>
            <a:r>
              <a:rPr sz="3600" b="0" spc="-55" dirty="0">
                <a:solidFill>
                  <a:srgbClr val="529FCE"/>
                </a:solidFill>
                <a:latin typeface="Gotham Medium"/>
                <a:cs typeface="Gotham Medium"/>
              </a:rPr>
              <a:t>S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TENT	ME</a:t>
            </a:r>
            <a:r>
              <a:rPr sz="3600" b="0" spc="-4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SUREMENT</a:t>
            </a:r>
            <a:endParaRPr sz="3600">
              <a:latin typeface="Gotham Medium"/>
              <a:cs typeface="Gotham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1619" y="7980605"/>
            <a:ext cx="467868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2000" b="0" spc="-20" dirty="0" smtClean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 smtClean="0">
                <a:solidFill>
                  <a:srgbClr val="363636"/>
                </a:solidFill>
                <a:latin typeface="Gotham Book"/>
                <a:cs typeface="Gotham Book"/>
              </a:rPr>
              <a:t>ontinuous 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measu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ement of loc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tion</a:t>
            </a:r>
            <a:endParaRPr sz="2000" dirty="0">
              <a:latin typeface="Gotham Book"/>
              <a:cs typeface="Gotham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6794" y="1925561"/>
            <a:ext cx="5196840" cy="5766435"/>
          </a:xfrm>
          <a:custGeom>
            <a:avLst/>
            <a:gdLst/>
            <a:ahLst/>
            <a:cxnLst/>
            <a:rect l="l" t="t" r="r" b="b"/>
            <a:pathLst>
              <a:path w="5196840" h="5766434">
                <a:moveTo>
                  <a:pt x="0" y="5766155"/>
                </a:moveTo>
                <a:lnTo>
                  <a:pt x="5196243" y="5766155"/>
                </a:lnTo>
                <a:lnTo>
                  <a:pt x="5196243" y="0"/>
                </a:lnTo>
                <a:lnTo>
                  <a:pt x="0" y="0"/>
                </a:lnTo>
                <a:lnTo>
                  <a:pt x="0" y="576615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6203" y="1934942"/>
            <a:ext cx="4457065" cy="5756910"/>
          </a:xfrm>
          <a:custGeom>
            <a:avLst/>
            <a:gdLst/>
            <a:ahLst/>
            <a:cxnLst/>
            <a:rect l="l" t="t" r="r" b="b"/>
            <a:pathLst>
              <a:path w="4457065" h="5756909">
                <a:moveTo>
                  <a:pt x="351637" y="517093"/>
                </a:moveTo>
                <a:lnTo>
                  <a:pt x="160743" y="666254"/>
                </a:lnTo>
                <a:lnTo>
                  <a:pt x="512394" y="3082620"/>
                </a:lnTo>
                <a:lnTo>
                  <a:pt x="361683" y="4852657"/>
                </a:lnTo>
                <a:lnTo>
                  <a:pt x="0" y="4852657"/>
                </a:lnTo>
                <a:lnTo>
                  <a:pt x="70319" y="4991874"/>
                </a:lnTo>
                <a:lnTo>
                  <a:pt x="70319" y="5333568"/>
                </a:lnTo>
                <a:lnTo>
                  <a:pt x="210718" y="5756770"/>
                </a:lnTo>
                <a:lnTo>
                  <a:pt x="4456823" y="5756770"/>
                </a:lnTo>
                <a:lnTo>
                  <a:pt x="4456823" y="5479122"/>
                </a:lnTo>
                <a:lnTo>
                  <a:pt x="4109199" y="5479122"/>
                </a:lnTo>
                <a:lnTo>
                  <a:pt x="4058958" y="5379681"/>
                </a:lnTo>
                <a:lnTo>
                  <a:pt x="3747503" y="5220576"/>
                </a:lnTo>
                <a:lnTo>
                  <a:pt x="3721579" y="5021707"/>
                </a:lnTo>
                <a:lnTo>
                  <a:pt x="3476231" y="5021707"/>
                </a:lnTo>
                <a:lnTo>
                  <a:pt x="3124606" y="4952098"/>
                </a:lnTo>
                <a:lnTo>
                  <a:pt x="2873425" y="4763160"/>
                </a:lnTo>
                <a:lnTo>
                  <a:pt x="2632303" y="4613998"/>
                </a:lnTo>
                <a:lnTo>
                  <a:pt x="2481592" y="4415116"/>
                </a:lnTo>
                <a:lnTo>
                  <a:pt x="2592108" y="4186402"/>
                </a:lnTo>
                <a:lnTo>
                  <a:pt x="2612212" y="3927856"/>
                </a:lnTo>
                <a:lnTo>
                  <a:pt x="2270607" y="3868191"/>
                </a:lnTo>
                <a:lnTo>
                  <a:pt x="2361031" y="3818470"/>
                </a:lnTo>
                <a:lnTo>
                  <a:pt x="2371077" y="3689210"/>
                </a:lnTo>
                <a:lnTo>
                  <a:pt x="2551925" y="3649433"/>
                </a:lnTo>
                <a:lnTo>
                  <a:pt x="2682532" y="3410775"/>
                </a:lnTo>
                <a:lnTo>
                  <a:pt x="2371077" y="3321278"/>
                </a:lnTo>
                <a:lnTo>
                  <a:pt x="2421318" y="3206927"/>
                </a:lnTo>
                <a:lnTo>
                  <a:pt x="2572016" y="3152228"/>
                </a:lnTo>
                <a:lnTo>
                  <a:pt x="2451455" y="3013011"/>
                </a:lnTo>
                <a:lnTo>
                  <a:pt x="2300757" y="2267216"/>
                </a:lnTo>
                <a:lnTo>
                  <a:pt x="2585986" y="2267216"/>
                </a:lnTo>
                <a:lnTo>
                  <a:pt x="2622257" y="2163940"/>
                </a:lnTo>
                <a:lnTo>
                  <a:pt x="2481592" y="1978850"/>
                </a:lnTo>
                <a:lnTo>
                  <a:pt x="2893517" y="1978850"/>
                </a:lnTo>
                <a:lnTo>
                  <a:pt x="2893517" y="1958962"/>
                </a:lnTo>
                <a:lnTo>
                  <a:pt x="2967901" y="1949018"/>
                </a:lnTo>
                <a:lnTo>
                  <a:pt x="2926826" y="1819744"/>
                </a:lnTo>
                <a:lnTo>
                  <a:pt x="2632303" y="1819744"/>
                </a:lnTo>
                <a:lnTo>
                  <a:pt x="2622257" y="1660639"/>
                </a:lnTo>
                <a:lnTo>
                  <a:pt x="2742819" y="1591030"/>
                </a:lnTo>
                <a:lnTo>
                  <a:pt x="2692577" y="1487843"/>
                </a:lnTo>
                <a:lnTo>
                  <a:pt x="2481592" y="1426171"/>
                </a:lnTo>
                <a:lnTo>
                  <a:pt x="2471547" y="1372273"/>
                </a:lnTo>
                <a:lnTo>
                  <a:pt x="2635232" y="1372273"/>
                </a:lnTo>
                <a:lnTo>
                  <a:pt x="2471547" y="1143558"/>
                </a:lnTo>
                <a:lnTo>
                  <a:pt x="2471547" y="875068"/>
                </a:lnTo>
                <a:lnTo>
                  <a:pt x="2428494" y="576757"/>
                </a:lnTo>
                <a:lnTo>
                  <a:pt x="457136" y="576757"/>
                </a:lnTo>
                <a:lnTo>
                  <a:pt x="351637" y="517093"/>
                </a:lnTo>
                <a:close/>
              </a:path>
              <a:path w="4457065" h="5756909">
                <a:moveTo>
                  <a:pt x="4199623" y="5333568"/>
                </a:moveTo>
                <a:lnTo>
                  <a:pt x="4109199" y="5479122"/>
                </a:lnTo>
                <a:lnTo>
                  <a:pt x="4456823" y="5479122"/>
                </a:lnTo>
                <a:lnTo>
                  <a:pt x="4456823" y="5456580"/>
                </a:lnTo>
                <a:lnTo>
                  <a:pt x="4370412" y="5399570"/>
                </a:lnTo>
                <a:lnTo>
                  <a:pt x="4199623" y="5333568"/>
                </a:lnTo>
                <a:close/>
              </a:path>
              <a:path w="4457065" h="5756909">
                <a:moveTo>
                  <a:pt x="3707320" y="4912321"/>
                </a:moveTo>
                <a:lnTo>
                  <a:pt x="3476231" y="5021707"/>
                </a:lnTo>
                <a:lnTo>
                  <a:pt x="3721579" y="5021707"/>
                </a:lnTo>
                <a:lnTo>
                  <a:pt x="3707320" y="4912321"/>
                </a:lnTo>
                <a:close/>
              </a:path>
              <a:path w="4457065" h="5756909">
                <a:moveTo>
                  <a:pt x="2585986" y="2267216"/>
                </a:moveTo>
                <a:lnTo>
                  <a:pt x="2300757" y="2267216"/>
                </a:lnTo>
                <a:lnTo>
                  <a:pt x="2642349" y="2416149"/>
                </a:lnTo>
                <a:lnTo>
                  <a:pt x="2572016" y="2306993"/>
                </a:lnTo>
                <a:lnTo>
                  <a:pt x="2585986" y="2267216"/>
                </a:lnTo>
                <a:close/>
              </a:path>
              <a:path w="4457065" h="5756909">
                <a:moveTo>
                  <a:pt x="2893517" y="1978850"/>
                </a:moveTo>
                <a:lnTo>
                  <a:pt x="2592108" y="1978850"/>
                </a:lnTo>
                <a:lnTo>
                  <a:pt x="2853334" y="2163940"/>
                </a:lnTo>
                <a:lnTo>
                  <a:pt x="2893517" y="2068347"/>
                </a:lnTo>
                <a:lnTo>
                  <a:pt x="2893517" y="1978850"/>
                </a:lnTo>
                <a:close/>
              </a:path>
              <a:path w="4457065" h="5756909">
                <a:moveTo>
                  <a:pt x="2923667" y="1809800"/>
                </a:moveTo>
                <a:lnTo>
                  <a:pt x="2632303" y="1819744"/>
                </a:lnTo>
                <a:lnTo>
                  <a:pt x="2926826" y="1819744"/>
                </a:lnTo>
                <a:lnTo>
                  <a:pt x="2923667" y="1809800"/>
                </a:lnTo>
                <a:close/>
              </a:path>
              <a:path w="4457065" h="5756909">
                <a:moveTo>
                  <a:pt x="2635232" y="1372273"/>
                </a:moveTo>
                <a:lnTo>
                  <a:pt x="2471547" y="1372273"/>
                </a:lnTo>
                <a:lnTo>
                  <a:pt x="2642349" y="1382217"/>
                </a:lnTo>
                <a:lnTo>
                  <a:pt x="2635232" y="1372273"/>
                </a:lnTo>
                <a:close/>
              </a:path>
              <a:path w="4457065" h="5756909">
                <a:moveTo>
                  <a:pt x="843940" y="0"/>
                </a:moveTo>
                <a:lnTo>
                  <a:pt x="643001" y="517093"/>
                </a:lnTo>
                <a:lnTo>
                  <a:pt x="457136" y="576757"/>
                </a:lnTo>
                <a:lnTo>
                  <a:pt x="2428494" y="576757"/>
                </a:lnTo>
                <a:lnTo>
                  <a:pt x="2421318" y="527037"/>
                </a:lnTo>
                <a:lnTo>
                  <a:pt x="2218508" y="218770"/>
                </a:lnTo>
                <a:lnTo>
                  <a:pt x="1667789" y="218770"/>
                </a:lnTo>
                <a:lnTo>
                  <a:pt x="1607508" y="169049"/>
                </a:lnTo>
                <a:lnTo>
                  <a:pt x="1165440" y="169049"/>
                </a:lnTo>
                <a:lnTo>
                  <a:pt x="843940" y="0"/>
                </a:lnTo>
                <a:close/>
              </a:path>
              <a:path w="4457065" h="5756909">
                <a:moveTo>
                  <a:pt x="1667789" y="69608"/>
                </a:moveTo>
                <a:lnTo>
                  <a:pt x="1667789" y="218770"/>
                </a:lnTo>
                <a:lnTo>
                  <a:pt x="2218508" y="218770"/>
                </a:lnTo>
                <a:lnTo>
                  <a:pt x="2166169" y="139217"/>
                </a:lnTo>
                <a:lnTo>
                  <a:pt x="1778304" y="139217"/>
                </a:lnTo>
                <a:lnTo>
                  <a:pt x="1667789" y="69608"/>
                </a:lnTo>
                <a:close/>
              </a:path>
              <a:path w="4457065" h="5756909">
                <a:moveTo>
                  <a:pt x="1547228" y="119329"/>
                </a:moveTo>
                <a:lnTo>
                  <a:pt x="1165440" y="169049"/>
                </a:lnTo>
                <a:lnTo>
                  <a:pt x="1607508" y="169049"/>
                </a:lnTo>
                <a:lnTo>
                  <a:pt x="1547228" y="119329"/>
                </a:lnTo>
                <a:close/>
              </a:path>
              <a:path w="4457065" h="5756909">
                <a:moveTo>
                  <a:pt x="1858708" y="49720"/>
                </a:moveTo>
                <a:lnTo>
                  <a:pt x="1778304" y="139217"/>
                </a:lnTo>
                <a:lnTo>
                  <a:pt x="2166169" y="139217"/>
                </a:lnTo>
                <a:lnTo>
                  <a:pt x="2140000" y="99441"/>
                </a:lnTo>
                <a:lnTo>
                  <a:pt x="1858708" y="497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6443" y="1925561"/>
            <a:ext cx="2071370" cy="5766435"/>
          </a:xfrm>
          <a:custGeom>
            <a:avLst/>
            <a:gdLst/>
            <a:ahLst/>
            <a:cxnLst/>
            <a:rect l="l" t="t" r="r" b="b"/>
            <a:pathLst>
              <a:path w="2071370" h="5766434">
                <a:moveTo>
                  <a:pt x="2071051" y="0"/>
                </a:moveTo>
                <a:lnTo>
                  <a:pt x="1380172" y="745238"/>
                </a:lnTo>
                <a:lnTo>
                  <a:pt x="1388273" y="759706"/>
                </a:lnTo>
                <a:lnTo>
                  <a:pt x="1395395" y="772650"/>
                </a:lnTo>
                <a:lnTo>
                  <a:pt x="1414089" y="813610"/>
                </a:lnTo>
                <a:lnTo>
                  <a:pt x="1417828" y="839160"/>
                </a:lnTo>
                <a:lnTo>
                  <a:pt x="1417115" y="847870"/>
                </a:lnTo>
                <a:lnTo>
                  <a:pt x="1404474" y="889570"/>
                </a:lnTo>
                <a:lnTo>
                  <a:pt x="1384710" y="934233"/>
                </a:lnTo>
                <a:lnTo>
                  <a:pt x="1377850" y="951476"/>
                </a:lnTo>
                <a:lnTo>
                  <a:pt x="1373556" y="967511"/>
                </a:lnTo>
                <a:lnTo>
                  <a:pt x="1371613" y="982472"/>
                </a:lnTo>
                <a:lnTo>
                  <a:pt x="1371808" y="996495"/>
                </a:lnTo>
                <a:lnTo>
                  <a:pt x="1383075" y="1034271"/>
                </a:lnTo>
                <a:lnTo>
                  <a:pt x="1405861" y="1068427"/>
                </a:lnTo>
                <a:lnTo>
                  <a:pt x="1424594" y="1090976"/>
                </a:lnTo>
                <a:lnTo>
                  <a:pt x="1434380" y="1102586"/>
                </a:lnTo>
                <a:lnTo>
                  <a:pt x="1462842" y="1140371"/>
                </a:lnTo>
                <a:lnTo>
                  <a:pt x="1485460" y="1185405"/>
                </a:lnTo>
                <a:lnTo>
                  <a:pt x="1495165" y="1222852"/>
                </a:lnTo>
                <a:lnTo>
                  <a:pt x="1502770" y="1275449"/>
                </a:lnTo>
                <a:lnTo>
                  <a:pt x="1506396" y="1340784"/>
                </a:lnTo>
                <a:lnTo>
                  <a:pt x="1505888" y="1376905"/>
                </a:lnTo>
                <a:lnTo>
                  <a:pt x="1498573" y="1453405"/>
                </a:lnTo>
                <a:lnTo>
                  <a:pt x="1491102" y="1492725"/>
                </a:lnTo>
                <a:lnTo>
                  <a:pt x="1480648" y="1532052"/>
                </a:lnTo>
                <a:lnTo>
                  <a:pt x="1466878" y="1570858"/>
                </a:lnTo>
                <a:lnTo>
                  <a:pt x="1449462" y="1608612"/>
                </a:lnTo>
                <a:lnTo>
                  <a:pt x="1428066" y="1644785"/>
                </a:lnTo>
                <a:lnTo>
                  <a:pt x="1402361" y="1678847"/>
                </a:lnTo>
                <a:lnTo>
                  <a:pt x="1372014" y="1710269"/>
                </a:lnTo>
                <a:lnTo>
                  <a:pt x="1336694" y="1738522"/>
                </a:lnTo>
                <a:lnTo>
                  <a:pt x="1296069" y="1763075"/>
                </a:lnTo>
                <a:lnTo>
                  <a:pt x="1249807" y="1783400"/>
                </a:lnTo>
                <a:lnTo>
                  <a:pt x="1197578" y="1798966"/>
                </a:lnTo>
                <a:lnTo>
                  <a:pt x="1139050" y="1809244"/>
                </a:lnTo>
                <a:lnTo>
                  <a:pt x="1079412" y="1816075"/>
                </a:lnTo>
                <a:lnTo>
                  <a:pt x="1023942" y="1821824"/>
                </a:lnTo>
                <a:lnTo>
                  <a:pt x="972435" y="1826752"/>
                </a:lnTo>
                <a:lnTo>
                  <a:pt x="924688" y="1831121"/>
                </a:lnTo>
                <a:lnTo>
                  <a:pt x="880498" y="1835192"/>
                </a:lnTo>
                <a:lnTo>
                  <a:pt x="839661" y="1839225"/>
                </a:lnTo>
                <a:lnTo>
                  <a:pt x="767233" y="1848224"/>
                </a:lnTo>
                <a:lnTo>
                  <a:pt x="705777" y="1860206"/>
                </a:lnTo>
                <a:lnTo>
                  <a:pt x="653663" y="1877259"/>
                </a:lnTo>
                <a:lnTo>
                  <a:pt x="609266" y="1901471"/>
                </a:lnTo>
                <a:lnTo>
                  <a:pt x="570957" y="1934931"/>
                </a:lnTo>
                <a:lnTo>
                  <a:pt x="537109" y="1979727"/>
                </a:lnTo>
                <a:lnTo>
                  <a:pt x="506094" y="2037946"/>
                </a:lnTo>
                <a:lnTo>
                  <a:pt x="491229" y="2069941"/>
                </a:lnTo>
                <a:lnTo>
                  <a:pt x="476687" y="2100295"/>
                </a:lnTo>
                <a:lnTo>
                  <a:pt x="448063" y="2156082"/>
                </a:lnTo>
                <a:lnTo>
                  <a:pt x="419197" y="2205305"/>
                </a:lnTo>
                <a:lnTo>
                  <a:pt x="389066" y="2247965"/>
                </a:lnTo>
                <a:lnTo>
                  <a:pt x="356644" y="2284062"/>
                </a:lnTo>
                <a:lnTo>
                  <a:pt x="320907" y="2313596"/>
                </a:lnTo>
                <a:lnTo>
                  <a:pt x="280829" y="2336567"/>
                </a:lnTo>
                <a:lnTo>
                  <a:pt x="235386" y="2352975"/>
                </a:lnTo>
                <a:lnTo>
                  <a:pt x="183554" y="2362820"/>
                </a:lnTo>
                <a:lnTo>
                  <a:pt x="124307" y="2366101"/>
                </a:lnTo>
                <a:lnTo>
                  <a:pt x="95023" y="2369935"/>
                </a:lnTo>
                <a:lnTo>
                  <a:pt x="49777" y="2398454"/>
                </a:lnTo>
                <a:lnTo>
                  <a:pt x="20384" y="2450003"/>
                </a:lnTo>
                <a:lnTo>
                  <a:pt x="4556" y="2518854"/>
                </a:lnTo>
                <a:lnTo>
                  <a:pt x="1012" y="2557978"/>
                </a:lnTo>
                <a:lnTo>
                  <a:pt x="0" y="2599280"/>
                </a:lnTo>
                <a:lnTo>
                  <a:pt x="1233" y="2642044"/>
                </a:lnTo>
                <a:lnTo>
                  <a:pt x="4426" y="2685553"/>
                </a:lnTo>
                <a:lnTo>
                  <a:pt x="9291" y="2729092"/>
                </a:lnTo>
                <a:lnTo>
                  <a:pt x="15543" y="2771946"/>
                </a:lnTo>
                <a:lnTo>
                  <a:pt x="22895" y="2813397"/>
                </a:lnTo>
                <a:lnTo>
                  <a:pt x="31061" y="2852730"/>
                </a:lnTo>
                <a:lnTo>
                  <a:pt x="48690" y="2922178"/>
                </a:lnTo>
                <a:lnTo>
                  <a:pt x="66138" y="2974563"/>
                </a:lnTo>
                <a:lnTo>
                  <a:pt x="90484" y="3024905"/>
                </a:lnTo>
                <a:lnTo>
                  <a:pt x="99496" y="3042752"/>
                </a:lnTo>
                <a:lnTo>
                  <a:pt x="118501" y="3081131"/>
                </a:lnTo>
                <a:lnTo>
                  <a:pt x="137959" y="3122196"/>
                </a:lnTo>
                <a:lnTo>
                  <a:pt x="156844" y="3164871"/>
                </a:lnTo>
                <a:lnTo>
                  <a:pt x="174132" y="3208083"/>
                </a:lnTo>
                <a:lnTo>
                  <a:pt x="188798" y="3250758"/>
                </a:lnTo>
                <a:lnTo>
                  <a:pt x="199817" y="3291822"/>
                </a:lnTo>
                <a:lnTo>
                  <a:pt x="206165" y="3330201"/>
                </a:lnTo>
                <a:lnTo>
                  <a:pt x="207267" y="3348048"/>
                </a:lnTo>
                <a:lnTo>
                  <a:pt x="206816" y="3364822"/>
                </a:lnTo>
                <a:lnTo>
                  <a:pt x="204685" y="3380387"/>
                </a:lnTo>
                <a:lnTo>
                  <a:pt x="203570" y="3395449"/>
                </a:lnTo>
                <a:lnTo>
                  <a:pt x="220118" y="3442279"/>
                </a:lnTo>
                <a:lnTo>
                  <a:pt x="244110" y="3474716"/>
                </a:lnTo>
                <a:lnTo>
                  <a:pt x="275095" y="3507989"/>
                </a:lnTo>
                <a:lnTo>
                  <a:pt x="310178" y="3541977"/>
                </a:lnTo>
                <a:lnTo>
                  <a:pt x="328352" y="3559202"/>
                </a:lnTo>
                <a:lnTo>
                  <a:pt x="346467" y="3576561"/>
                </a:lnTo>
                <a:lnTo>
                  <a:pt x="381068" y="3611622"/>
                </a:lnTo>
                <a:lnTo>
                  <a:pt x="411087" y="3647041"/>
                </a:lnTo>
                <a:lnTo>
                  <a:pt x="433631" y="3682698"/>
                </a:lnTo>
                <a:lnTo>
                  <a:pt x="449922" y="3736017"/>
                </a:lnTo>
                <a:lnTo>
                  <a:pt x="456108" y="3752920"/>
                </a:lnTo>
                <a:lnTo>
                  <a:pt x="485215" y="3800823"/>
                </a:lnTo>
                <a:lnTo>
                  <a:pt x="511526" y="3831466"/>
                </a:lnTo>
                <a:lnTo>
                  <a:pt x="541604" y="3862049"/>
                </a:lnTo>
                <a:lnTo>
                  <a:pt x="573943" y="3893407"/>
                </a:lnTo>
                <a:lnTo>
                  <a:pt x="590488" y="3909639"/>
                </a:lnTo>
                <a:lnTo>
                  <a:pt x="623392" y="3943727"/>
                </a:lnTo>
                <a:lnTo>
                  <a:pt x="654789" y="3980679"/>
                </a:lnTo>
                <a:lnTo>
                  <a:pt x="683172" y="4021331"/>
                </a:lnTo>
                <a:lnTo>
                  <a:pt x="707034" y="4066517"/>
                </a:lnTo>
                <a:lnTo>
                  <a:pt x="718873" y="4090312"/>
                </a:lnTo>
                <a:lnTo>
                  <a:pt x="749093" y="4137544"/>
                </a:lnTo>
                <a:lnTo>
                  <a:pt x="785370" y="4184447"/>
                </a:lnTo>
                <a:lnTo>
                  <a:pt x="824510" y="4231202"/>
                </a:lnTo>
                <a:lnTo>
                  <a:pt x="844156" y="4254579"/>
                </a:lnTo>
                <a:lnTo>
                  <a:pt x="881600" y="4301445"/>
                </a:lnTo>
                <a:lnTo>
                  <a:pt x="913921" y="4348608"/>
                </a:lnTo>
                <a:lnTo>
                  <a:pt x="937922" y="4396249"/>
                </a:lnTo>
                <a:lnTo>
                  <a:pt x="950410" y="4444545"/>
                </a:lnTo>
                <a:lnTo>
                  <a:pt x="951338" y="4468995"/>
                </a:lnTo>
                <a:lnTo>
                  <a:pt x="948189" y="4493676"/>
                </a:lnTo>
                <a:lnTo>
                  <a:pt x="940564" y="4518611"/>
                </a:lnTo>
                <a:lnTo>
                  <a:pt x="928065" y="4543821"/>
                </a:lnTo>
                <a:lnTo>
                  <a:pt x="915498" y="4569180"/>
                </a:lnTo>
                <a:lnTo>
                  <a:pt x="907709" y="4594546"/>
                </a:lnTo>
                <a:lnTo>
                  <a:pt x="904351" y="4619927"/>
                </a:lnTo>
                <a:lnTo>
                  <a:pt x="905077" y="4645330"/>
                </a:lnTo>
                <a:lnTo>
                  <a:pt x="917394" y="4696234"/>
                </a:lnTo>
                <a:lnTo>
                  <a:pt x="941888" y="4747317"/>
                </a:lnTo>
                <a:lnTo>
                  <a:pt x="975786" y="4798639"/>
                </a:lnTo>
                <a:lnTo>
                  <a:pt x="1016316" y="4850258"/>
                </a:lnTo>
                <a:lnTo>
                  <a:pt x="1060704" y="4902236"/>
                </a:lnTo>
                <a:lnTo>
                  <a:pt x="1083479" y="4928378"/>
                </a:lnTo>
                <a:lnTo>
                  <a:pt x="1106178" y="4954632"/>
                </a:lnTo>
                <a:lnTo>
                  <a:pt x="1149964" y="5007504"/>
                </a:lnTo>
                <a:lnTo>
                  <a:pt x="1189291" y="5060914"/>
                </a:lnTo>
                <a:lnTo>
                  <a:pt x="1229076" y="5123522"/>
                </a:lnTo>
                <a:lnTo>
                  <a:pt x="1251681" y="5160792"/>
                </a:lnTo>
                <a:lnTo>
                  <a:pt x="1276095" y="5201403"/>
                </a:lnTo>
                <a:lnTo>
                  <a:pt x="1302317" y="5244878"/>
                </a:lnTo>
                <a:lnTo>
                  <a:pt x="1330348" y="5290739"/>
                </a:lnTo>
                <a:lnTo>
                  <a:pt x="1360187" y="5338510"/>
                </a:lnTo>
                <a:lnTo>
                  <a:pt x="1391834" y="5387713"/>
                </a:lnTo>
                <a:lnTo>
                  <a:pt x="1425290" y="5437870"/>
                </a:lnTo>
                <a:lnTo>
                  <a:pt x="1460555" y="5488504"/>
                </a:lnTo>
                <a:lnTo>
                  <a:pt x="1497628" y="5539139"/>
                </a:lnTo>
                <a:lnTo>
                  <a:pt x="1536510" y="5589296"/>
                </a:lnTo>
                <a:lnTo>
                  <a:pt x="1577200" y="5638498"/>
                </a:lnTo>
                <a:lnTo>
                  <a:pt x="1619698" y="5686269"/>
                </a:lnTo>
                <a:lnTo>
                  <a:pt x="1664006" y="5732130"/>
                </a:lnTo>
                <a:lnTo>
                  <a:pt x="1700097" y="5766155"/>
                </a:lnTo>
              </a:path>
            </a:pathLst>
          </a:custGeom>
          <a:ln w="74968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8889" y="4918134"/>
            <a:ext cx="557530" cy="1740535"/>
          </a:xfrm>
          <a:custGeom>
            <a:avLst/>
            <a:gdLst/>
            <a:ahLst/>
            <a:cxnLst/>
            <a:rect l="l" t="t" r="r" b="b"/>
            <a:pathLst>
              <a:path w="557530" h="1740534">
                <a:moveTo>
                  <a:pt x="0" y="1740268"/>
                </a:moveTo>
                <a:lnTo>
                  <a:pt x="57172" y="1703362"/>
                </a:lnTo>
                <a:lnTo>
                  <a:pt x="108570" y="1670022"/>
                </a:lnTo>
                <a:lnTo>
                  <a:pt x="154436" y="1639935"/>
                </a:lnTo>
                <a:lnTo>
                  <a:pt x="195009" y="1612787"/>
                </a:lnTo>
                <a:lnTo>
                  <a:pt x="230529" y="1588265"/>
                </a:lnTo>
                <a:lnTo>
                  <a:pt x="287375" y="1545848"/>
                </a:lnTo>
                <a:lnTo>
                  <a:pt x="326897" y="1510175"/>
                </a:lnTo>
                <a:lnTo>
                  <a:pt x="351018" y="1478741"/>
                </a:lnTo>
                <a:lnTo>
                  <a:pt x="362531" y="1434055"/>
                </a:lnTo>
                <a:lnTo>
                  <a:pt x="360752" y="1418563"/>
                </a:lnTo>
                <a:lnTo>
                  <a:pt x="341929" y="1365916"/>
                </a:lnTo>
                <a:lnTo>
                  <a:pt x="320548" y="1322539"/>
                </a:lnTo>
                <a:lnTo>
                  <a:pt x="309442" y="1297899"/>
                </a:lnTo>
                <a:lnTo>
                  <a:pt x="292414" y="1244801"/>
                </a:lnTo>
                <a:lnTo>
                  <a:pt x="281144" y="1188451"/>
                </a:lnTo>
                <a:lnTo>
                  <a:pt x="274244" y="1131058"/>
                </a:lnTo>
                <a:lnTo>
                  <a:pt x="270329" y="1074829"/>
                </a:lnTo>
                <a:lnTo>
                  <a:pt x="268011" y="1021970"/>
                </a:lnTo>
                <a:lnTo>
                  <a:pt x="267018" y="997495"/>
                </a:lnTo>
                <a:lnTo>
                  <a:pt x="264496" y="953832"/>
                </a:lnTo>
                <a:lnTo>
                  <a:pt x="256775" y="905696"/>
                </a:lnTo>
                <a:lnTo>
                  <a:pt x="240169" y="885012"/>
                </a:lnTo>
                <a:lnTo>
                  <a:pt x="232508" y="880926"/>
                </a:lnTo>
                <a:lnTo>
                  <a:pt x="209147" y="841894"/>
                </a:lnTo>
                <a:lnTo>
                  <a:pt x="194690" y="799005"/>
                </a:lnTo>
                <a:lnTo>
                  <a:pt x="182463" y="747704"/>
                </a:lnTo>
                <a:lnTo>
                  <a:pt x="173612" y="692345"/>
                </a:lnTo>
                <a:lnTo>
                  <a:pt x="169281" y="637284"/>
                </a:lnTo>
                <a:lnTo>
                  <a:pt x="169169" y="611227"/>
                </a:lnTo>
                <a:lnTo>
                  <a:pt x="170617" y="586878"/>
                </a:lnTo>
                <a:lnTo>
                  <a:pt x="178765" y="545480"/>
                </a:lnTo>
                <a:lnTo>
                  <a:pt x="206264" y="509805"/>
                </a:lnTo>
                <a:lnTo>
                  <a:pt x="235864" y="506533"/>
                </a:lnTo>
                <a:lnTo>
                  <a:pt x="250600" y="504754"/>
                </a:lnTo>
                <a:lnTo>
                  <a:pt x="288384" y="492839"/>
                </a:lnTo>
                <a:lnTo>
                  <a:pt x="323312" y="463365"/>
                </a:lnTo>
                <a:lnTo>
                  <a:pt x="339854" y="421134"/>
                </a:lnTo>
                <a:lnTo>
                  <a:pt x="341023" y="408937"/>
                </a:lnTo>
                <a:lnTo>
                  <a:pt x="340982" y="396179"/>
                </a:lnTo>
                <a:lnTo>
                  <a:pt x="339717" y="382907"/>
                </a:lnTo>
                <a:lnTo>
                  <a:pt x="337216" y="369169"/>
                </a:lnTo>
                <a:lnTo>
                  <a:pt x="333467" y="355012"/>
                </a:lnTo>
                <a:lnTo>
                  <a:pt x="328531" y="338992"/>
                </a:lnTo>
                <a:lnTo>
                  <a:pt x="325243" y="324618"/>
                </a:lnTo>
                <a:lnTo>
                  <a:pt x="323553" y="311769"/>
                </a:lnTo>
                <a:lnTo>
                  <a:pt x="323408" y="300324"/>
                </a:lnTo>
                <a:lnTo>
                  <a:pt x="324759" y="290162"/>
                </a:lnTo>
                <a:lnTo>
                  <a:pt x="352134" y="254375"/>
                </a:lnTo>
                <a:lnTo>
                  <a:pt x="395707" y="236524"/>
                </a:lnTo>
                <a:lnTo>
                  <a:pt x="438877" y="224348"/>
                </a:lnTo>
                <a:lnTo>
                  <a:pt x="452396" y="219702"/>
                </a:lnTo>
                <a:lnTo>
                  <a:pt x="488323" y="196996"/>
                </a:lnTo>
                <a:lnTo>
                  <a:pt x="517075" y="164172"/>
                </a:lnTo>
                <a:lnTo>
                  <a:pt x="538359" y="125122"/>
                </a:lnTo>
                <a:lnTo>
                  <a:pt x="551884" y="83742"/>
                </a:lnTo>
                <a:lnTo>
                  <a:pt x="557357" y="43925"/>
                </a:lnTo>
                <a:lnTo>
                  <a:pt x="557341" y="31673"/>
                </a:lnTo>
                <a:lnTo>
                  <a:pt x="556388" y="20172"/>
                </a:lnTo>
                <a:lnTo>
                  <a:pt x="554486" y="9566"/>
                </a:lnTo>
                <a:lnTo>
                  <a:pt x="551624" y="0"/>
                </a:lnTo>
              </a:path>
            </a:pathLst>
          </a:custGeom>
          <a:ln w="74968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0143" y="1934947"/>
            <a:ext cx="3202940" cy="5756910"/>
          </a:xfrm>
          <a:custGeom>
            <a:avLst/>
            <a:gdLst/>
            <a:ahLst/>
            <a:cxnLst/>
            <a:rect l="l" t="t" r="r" b="b"/>
            <a:pathLst>
              <a:path w="3202940" h="5756909">
                <a:moveTo>
                  <a:pt x="0" y="0"/>
                </a:moveTo>
                <a:lnTo>
                  <a:pt x="5665" y="67371"/>
                </a:lnTo>
                <a:lnTo>
                  <a:pt x="11572" y="121318"/>
                </a:lnTo>
                <a:lnTo>
                  <a:pt x="19167" y="163331"/>
                </a:lnTo>
                <a:lnTo>
                  <a:pt x="36890" y="207241"/>
                </a:lnTo>
                <a:lnTo>
                  <a:pt x="66548" y="232691"/>
                </a:lnTo>
                <a:lnTo>
                  <a:pt x="113024" y="244718"/>
                </a:lnTo>
                <a:lnTo>
                  <a:pt x="155764" y="247763"/>
                </a:lnTo>
                <a:lnTo>
                  <a:pt x="209595" y="248571"/>
                </a:lnTo>
                <a:lnTo>
                  <a:pt x="241122" y="248602"/>
                </a:lnTo>
                <a:lnTo>
                  <a:pt x="274257" y="247681"/>
                </a:lnTo>
                <a:lnTo>
                  <a:pt x="340014" y="241185"/>
                </a:lnTo>
                <a:lnTo>
                  <a:pt x="404233" y="230423"/>
                </a:lnTo>
                <a:lnTo>
                  <a:pt x="465890" y="217722"/>
                </a:lnTo>
                <a:lnTo>
                  <a:pt x="495437" y="211371"/>
                </a:lnTo>
                <a:lnTo>
                  <a:pt x="523960" y="205409"/>
                </a:lnTo>
                <a:lnTo>
                  <a:pt x="551329" y="200125"/>
                </a:lnTo>
                <a:lnTo>
                  <a:pt x="577417" y="195810"/>
                </a:lnTo>
                <a:lnTo>
                  <a:pt x="602096" y="192756"/>
                </a:lnTo>
                <a:lnTo>
                  <a:pt x="625237" y="191253"/>
                </a:lnTo>
                <a:lnTo>
                  <a:pt x="646714" y="191592"/>
                </a:lnTo>
                <a:lnTo>
                  <a:pt x="684157" y="198961"/>
                </a:lnTo>
                <a:lnTo>
                  <a:pt x="724631" y="231102"/>
                </a:lnTo>
                <a:lnTo>
                  <a:pt x="740603" y="270644"/>
                </a:lnTo>
                <a:lnTo>
                  <a:pt x="753150" y="328690"/>
                </a:lnTo>
                <a:lnTo>
                  <a:pt x="764040" y="401024"/>
                </a:lnTo>
                <a:lnTo>
                  <a:pt x="769146" y="440928"/>
                </a:lnTo>
                <a:lnTo>
                  <a:pt x="774176" y="482458"/>
                </a:lnTo>
                <a:lnTo>
                  <a:pt x="779244" y="524964"/>
                </a:lnTo>
                <a:lnTo>
                  <a:pt x="784462" y="567798"/>
                </a:lnTo>
                <a:lnTo>
                  <a:pt x="789944" y="610312"/>
                </a:lnTo>
                <a:lnTo>
                  <a:pt x="795803" y="651857"/>
                </a:lnTo>
                <a:lnTo>
                  <a:pt x="802152" y="691782"/>
                </a:lnTo>
                <a:lnTo>
                  <a:pt x="809103" y="729441"/>
                </a:lnTo>
                <a:lnTo>
                  <a:pt x="825266" y="795361"/>
                </a:lnTo>
                <a:lnTo>
                  <a:pt x="845197" y="844427"/>
                </a:lnTo>
                <a:lnTo>
                  <a:pt x="884135" y="875068"/>
                </a:lnTo>
                <a:lnTo>
                  <a:pt x="899565" y="876079"/>
                </a:lnTo>
                <a:lnTo>
                  <a:pt x="915643" y="878986"/>
                </a:lnTo>
                <a:lnTo>
                  <a:pt x="966708" y="897131"/>
                </a:lnTo>
                <a:lnTo>
                  <a:pt x="1002058" y="915145"/>
                </a:lnTo>
                <a:lnTo>
                  <a:pt x="1037468" y="936082"/>
                </a:lnTo>
                <a:lnTo>
                  <a:pt x="1072094" y="958392"/>
                </a:lnTo>
                <a:lnTo>
                  <a:pt x="1105093" y="980522"/>
                </a:lnTo>
                <a:lnTo>
                  <a:pt x="1120718" y="991036"/>
                </a:lnTo>
                <a:lnTo>
                  <a:pt x="1162833" y="1018041"/>
                </a:lnTo>
                <a:lnTo>
                  <a:pt x="1205125" y="1037824"/>
                </a:lnTo>
                <a:lnTo>
                  <a:pt x="1215512" y="1042795"/>
                </a:lnTo>
                <a:lnTo>
                  <a:pt x="1249747" y="1065404"/>
                </a:lnTo>
                <a:lnTo>
                  <a:pt x="1284322" y="1099087"/>
                </a:lnTo>
                <a:lnTo>
                  <a:pt x="1313744" y="1143242"/>
                </a:lnTo>
                <a:lnTo>
                  <a:pt x="1332519" y="1197262"/>
                </a:lnTo>
                <a:lnTo>
                  <a:pt x="1336407" y="1238458"/>
                </a:lnTo>
                <a:lnTo>
                  <a:pt x="1335152" y="1260544"/>
                </a:lnTo>
                <a:lnTo>
                  <a:pt x="1325228" y="1307579"/>
                </a:lnTo>
                <a:lnTo>
                  <a:pt x="1305691" y="1356905"/>
                </a:lnTo>
                <a:lnTo>
                  <a:pt x="1285553" y="1400736"/>
                </a:lnTo>
                <a:lnTo>
                  <a:pt x="1267014" y="1439227"/>
                </a:lnTo>
                <a:lnTo>
                  <a:pt x="1258551" y="1456974"/>
                </a:lnTo>
                <a:lnTo>
                  <a:pt x="1237381" y="1506633"/>
                </a:lnTo>
                <a:lnTo>
                  <a:pt x="1224282" y="1555152"/>
                </a:lnTo>
                <a:lnTo>
                  <a:pt x="1221137" y="1589548"/>
                </a:lnTo>
                <a:lnTo>
                  <a:pt x="1221489" y="1607966"/>
                </a:lnTo>
                <a:lnTo>
                  <a:pt x="1226459" y="1648247"/>
                </a:lnTo>
                <a:lnTo>
                  <a:pt x="1237668" y="1694465"/>
                </a:lnTo>
                <a:lnTo>
                  <a:pt x="1255801" y="1748044"/>
                </a:lnTo>
                <a:lnTo>
                  <a:pt x="1280679" y="1808804"/>
                </a:lnTo>
                <a:lnTo>
                  <a:pt x="1310499" y="1876455"/>
                </a:lnTo>
                <a:lnTo>
                  <a:pt x="1326660" y="1912808"/>
                </a:lnTo>
                <a:lnTo>
                  <a:pt x="1343334" y="1950818"/>
                </a:lnTo>
                <a:lnTo>
                  <a:pt x="1360278" y="1990460"/>
                </a:lnTo>
                <a:lnTo>
                  <a:pt x="1377253" y="2031714"/>
                </a:lnTo>
                <a:lnTo>
                  <a:pt x="1394017" y="2074556"/>
                </a:lnTo>
                <a:lnTo>
                  <a:pt x="1410328" y="2118964"/>
                </a:lnTo>
                <a:lnTo>
                  <a:pt x="1425946" y="2164916"/>
                </a:lnTo>
                <a:lnTo>
                  <a:pt x="1440630" y="2212389"/>
                </a:lnTo>
                <a:lnTo>
                  <a:pt x="1454139" y="2261362"/>
                </a:lnTo>
                <a:lnTo>
                  <a:pt x="1466230" y="2311811"/>
                </a:lnTo>
                <a:lnTo>
                  <a:pt x="1476664" y="2363715"/>
                </a:lnTo>
                <a:lnTo>
                  <a:pt x="1485199" y="2417051"/>
                </a:lnTo>
                <a:lnTo>
                  <a:pt x="1491594" y="2471797"/>
                </a:lnTo>
                <a:lnTo>
                  <a:pt x="1495608" y="2527929"/>
                </a:lnTo>
                <a:lnTo>
                  <a:pt x="1496999" y="2585427"/>
                </a:lnTo>
                <a:lnTo>
                  <a:pt x="1497488" y="2641637"/>
                </a:lnTo>
                <a:lnTo>
                  <a:pt x="1498797" y="2694133"/>
                </a:lnTo>
                <a:lnTo>
                  <a:pt x="1500695" y="2743228"/>
                </a:lnTo>
                <a:lnTo>
                  <a:pt x="1502946" y="2789235"/>
                </a:lnTo>
                <a:lnTo>
                  <a:pt x="1505318" y="2832469"/>
                </a:lnTo>
                <a:lnTo>
                  <a:pt x="1507577" y="2873241"/>
                </a:lnTo>
                <a:lnTo>
                  <a:pt x="1509489" y="2911866"/>
                </a:lnTo>
                <a:lnTo>
                  <a:pt x="1510821" y="2948656"/>
                </a:lnTo>
                <a:lnTo>
                  <a:pt x="1511340" y="2983924"/>
                </a:lnTo>
                <a:lnTo>
                  <a:pt x="1510811" y="3017985"/>
                </a:lnTo>
                <a:lnTo>
                  <a:pt x="1505676" y="3083734"/>
                </a:lnTo>
                <a:lnTo>
                  <a:pt x="1493549" y="3148410"/>
                </a:lnTo>
                <a:lnTo>
                  <a:pt x="1472562" y="3214518"/>
                </a:lnTo>
                <a:lnTo>
                  <a:pt x="1440845" y="3284564"/>
                </a:lnTo>
                <a:lnTo>
                  <a:pt x="1420379" y="3321847"/>
                </a:lnTo>
                <a:lnTo>
                  <a:pt x="1396530" y="3361054"/>
                </a:lnTo>
                <a:lnTo>
                  <a:pt x="1371744" y="3401316"/>
                </a:lnTo>
                <a:lnTo>
                  <a:pt x="1348655" y="3441502"/>
                </a:lnTo>
                <a:lnTo>
                  <a:pt x="1327298" y="3481539"/>
                </a:lnTo>
                <a:lnTo>
                  <a:pt x="1307712" y="3521352"/>
                </a:lnTo>
                <a:lnTo>
                  <a:pt x="1289935" y="3560867"/>
                </a:lnTo>
                <a:lnTo>
                  <a:pt x="1274003" y="3600008"/>
                </a:lnTo>
                <a:lnTo>
                  <a:pt x="1259956" y="3638703"/>
                </a:lnTo>
                <a:lnTo>
                  <a:pt x="1247830" y="3676875"/>
                </a:lnTo>
                <a:lnTo>
                  <a:pt x="1237663" y="3714450"/>
                </a:lnTo>
                <a:lnTo>
                  <a:pt x="1223357" y="3787512"/>
                </a:lnTo>
                <a:lnTo>
                  <a:pt x="1217341" y="3857293"/>
                </a:lnTo>
                <a:lnTo>
                  <a:pt x="1217535" y="3890767"/>
                </a:lnTo>
                <a:lnTo>
                  <a:pt x="1224517" y="3954507"/>
                </a:lnTo>
                <a:lnTo>
                  <a:pt x="1240542" y="4013475"/>
                </a:lnTo>
                <a:lnTo>
                  <a:pt x="1265910" y="4067073"/>
                </a:lnTo>
                <a:lnTo>
                  <a:pt x="1280436" y="4094038"/>
                </a:lnTo>
                <a:lnTo>
                  <a:pt x="1294102" y="4124004"/>
                </a:lnTo>
                <a:lnTo>
                  <a:pt x="1307256" y="4156649"/>
                </a:lnTo>
                <a:lnTo>
                  <a:pt x="1320245" y="4191650"/>
                </a:lnTo>
                <a:lnTo>
                  <a:pt x="1333415" y="4228685"/>
                </a:lnTo>
                <a:lnTo>
                  <a:pt x="1347112" y="4267433"/>
                </a:lnTo>
                <a:lnTo>
                  <a:pt x="1361683" y="4307571"/>
                </a:lnTo>
                <a:lnTo>
                  <a:pt x="1377474" y="4348776"/>
                </a:lnTo>
                <a:lnTo>
                  <a:pt x="1394833" y="4390728"/>
                </a:lnTo>
                <a:lnTo>
                  <a:pt x="1414106" y="4433103"/>
                </a:lnTo>
                <a:lnTo>
                  <a:pt x="1435640" y="4475579"/>
                </a:lnTo>
                <a:lnTo>
                  <a:pt x="1459780" y="4517836"/>
                </a:lnTo>
                <a:lnTo>
                  <a:pt x="1486874" y="4559549"/>
                </a:lnTo>
                <a:lnTo>
                  <a:pt x="1517269" y="4600397"/>
                </a:lnTo>
                <a:lnTo>
                  <a:pt x="1551310" y="4640059"/>
                </a:lnTo>
                <a:lnTo>
                  <a:pt x="1589345" y="4678211"/>
                </a:lnTo>
                <a:lnTo>
                  <a:pt x="1631720" y="4714532"/>
                </a:lnTo>
                <a:lnTo>
                  <a:pt x="1678781" y="4748700"/>
                </a:lnTo>
                <a:lnTo>
                  <a:pt x="1730876" y="4780392"/>
                </a:lnTo>
                <a:lnTo>
                  <a:pt x="1788350" y="4809286"/>
                </a:lnTo>
                <a:lnTo>
                  <a:pt x="1847072" y="4836263"/>
                </a:lnTo>
                <a:lnTo>
                  <a:pt x="1902765" y="4862384"/>
                </a:lnTo>
                <a:lnTo>
                  <a:pt x="1955564" y="4887591"/>
                </a:lnTo>
                <a:lnTo>
                  <a:pt x="2005606" y="4911827"/>
                </a:lnTo>
                <a:lnTo>
                  <a:pt x="2053025" y="4935037"/>
                </a:lnTo>
                <a:lnTo>
                  <a:pt x="2097958" y="4957161"/>
                </a:lnTo>
                <a:lnTo>
                  <a:pt x="2140540" y="4978145"/>
                </a:lnTo>
                <a:lnTo>
                  <a:pt x="2180906" y="4997929"/>
                </a:lnTo>
                <a:lnTo>
                  <a:pt x="2219193" y="5016459"/>
                </a:lnTo>
                <a:lnTo>
                  <a:pt x="2255535" y="5033676"/>
                </a:lnTo>
                <a:lnTo>
                  <a:pt x="2322931" y="5063946"/>
                </a:lnTo>
                <a:lnTo>
                  <a:pt x="2384178" y="5088282"/>
                </a:lnTo>
                <a:lnTo>
                  <a:pt x="2440362" y="5106230"/>
                </a:lnTo>
                <a:lnTo>
                  <a:pt x="2492567" y="5117333"/>
                </a:lnTo>
                <a:lnTo>
                  <a:pt x="2541879" y="5121135"/>
                </a:lnTo>
                <a:lnTo>
                  <a:pt x="2568666" y="5126037"/>
                </a:lnTo>
                <a:lnTo>
                  <a:pt x="2636255" y="5162213"/>
                </a:lnTo>
                <a:lnTo>
                  <a:pt x="2675702" y="5191458"/>
                </a:lnTo>
                <a:lnTo>
                  <a:pt x="2718012" y="5226789"/>
                </a:lnTo>
                <a:lnTo>
                  <a:pt x="2762507" y="5267191"/>
                </a:lnTo>
                <a:lnTo>
                  <a:pt x="2808510" y="5311650"/>
                </a:lnTo>
                <a:lnTo>
                  <a:pt x="2855342" y="5359152"/>
                </a:lnTo>
                <a:lnTo>
                  <a:pt x="2902324" y="5408683"/>
                </a:lnTo>
                <a:lnTo>
                  <a:pt x="2948779" y="5459228"/>
                </a:lnTo>
                <a:lnTo>
                  <a:pt x="2994029" y="5509773"/>
                </a:lnTo>
                <a:lnTo>
                  <a:pt x="3037394" y="5559303"/>
                </a:lnTo>
                <a:lnTo>
                  <a:pt x="3078198" y="5606805"/>
                </a:lnTo>
                <a:lnTo>
                  <a:pt x="3115762" y="5651265"/>
                </a:lnTo>
                <a:lnTo>
                  <a:pt x="3149407" y="5691667"/>
                </a:lnTo>
                <a:lnTo>
                  <a:pt x="3178456" y="5726998"/>
                </a:lnTo>
                <a:lnTo>
                  <a:pt x="3202230" y="5756243"/>
                </a:lnTo>
                <a:lnTo>
                  <a:pt x="3202653" y="5756769"/>
                </a:lnTo>
              </a:path>
            </a:pathLst>
          </a:custGeom>
          <a:ln w="74968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3643" y="2108108"/>
            <a:ext cx="197485" cy="2243455"/>
          </a:xfrm>
          <a:custGeom>
            <a:avLst/>
            <a:gdLst/>
            <a:ahLst/>
            <a:cxnLst/>
            <a:rect l="l" t="t" r="r" b="b"/>
            <a:pathLst>
              <a:path w="197485" h="2243454">
                <a:moveTo>
                  <a:pt x="196926" y="0"/>
                </a:moveTo>
                <a:lnTo>
                  <a:pt x="146697" y="483133"/>
                </a:lnTo>
                <a:lnTo>
                  <a:pt x="171805" y="771512"/>
                </a:lnTo>
                <a:lnTo>
                  <a:pt x="0" y="771512"/>
                </a:lnTo>
                <a:lnTo>
                  <a:pt x="98463" y="1706245"/>
                </a:lnTo>
                <a:lnTo>
                  <a:pt x="98463" y="1925015"/>
                </a:lnTo>
                <a:lnTo>
                  <a:pt x="111069" y="1949077"/>
                </a:lnTo>
                <a:lnTo>
                  <a:pt x="132479" y="1990570"/>
                </a:lnTo>
                <a:lnTo>
                  <a:pt x="155739" y="2039805"/>
                </a:lnTo>
                <a:lnTo>
                  <a:pt x="169423" y="2079160"/>
                </a:lnTo>
                <a:lnTo>
                  <a:pt x="174813" y="2127393"/>
                </a:lnTo>
                <a:lnTo>
                  <a:pt x="174156" y="2140284"/>
                </a:lnTo>
                <a:lnTo>
                  <a:pt x="168074" y="2184770"/>
                </a:lnTo>
                <a:lnTo>
                  <a:pt x="161030" y="2221657"/>
                </a:lnTo>
                <a:lnTo>
                  <a:pt x="156743" y="2242985"/>
                </a:lnTo>
              </a:path>
            </a:pathLst>
          </a:custGeom>
          <a:ln w="4498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0617" y="4281720"/>
            <a:ext cx="2703195" cy="3410585"/>
          </a:xfrm>
          <a:custGeom>
            <a:avLst/>
            <a:gdLst/>
            <a:ahLst/>
            <a:cxnLst/>
            <a:rect l="l" t="t" r="r" b="b"/>
            <a:pathLst>
              <a:path w="2703195" h="3410584">
                <a:moveTo>
                  <a:pt x="180843" y="0"/>
                </a:moveTo>
                <a:lnTo>
                  <a:pt x="149334" y="45414"/>
                </a:lnTo>
                <a:lnTo>
                  <a:pt x="121064" y="86468"/>
                </a:lnTo>
                <a:lnTo>
                  <a:pt x="95960" y="123578"/>
                </a:lnTo>
                <a:lnTo>
                  <a:pt x="73945" y="157156"/>
                </a:lnTo>
                <a:lnTo>
                  <a:pt x="38881" y="215374"/>
                </a:lnTo>
                <a:lnTo>
                  <a:pt x="15271" y="264433"/>
                </a:lnTo>
                <a:lnTo>
                  <a:pt x="2511" y="307644"/>
                </a:lnTo>
                <a:lnTo>
                  <a:pt x="0" y="348320"/>
                </a:lnTo>
                <a:lnTo>
                  <a:pt x="2398" y="368742"/>
                </a:lnTo>
                <a:lnTo>
                  <a:pt x="14128" y="411822"/>
                </a:lnTo>
                <a:lnTo>
                  <a:pt x="34598" y="460645"/>
                </a:lnTo>
                <a:lnTo>
                  <a:pt x="63206" y="518522"/>
                </a:lnTo>
                <a:lnTo>
                  <a:pt x="98515" y="585731"/>
                </a:lnTo>
                <a:lnTo>
                  <a:pt x="134830" y="646492"/>
                </a:lnTo>
                <a:lnTo>
                  <a:pt x="170482" y="698796"/>
                </a:lnTo>
                <a:lnTo>
                  <a:pt x="204627" y="743567"/>
                </a:lnTo>
                <a:lnTo>
                  <a:pt x="236422" y="781730"/>
                </a:lnTo>
                <a:lnTo>
                  <a:pt x="265022" y="814211"/>
                </a:lnTo>
                <a:lnTo>
                  <a:pt x="277860" y="828609"/>
                </a:lnTo>
                <a:lnTo>
                  <a:pt x="289583" y="841934"/>
                </a:lnTo>
                <a:lnTo>
                  <a:pt x="317005" y="876619"/>
                </a:lnTo>
                <a:lnTo>
                  <a:pt x="331554" y="914844"/>
                </a:lnTo>
                <a:lnTo>
                  <a:pt x="332074" y="924081"/>
                </a:lnTo>
                <a:lnTo>
                  <a:pt x="333603" y="933847"/>
                </a:lnTo>
                <a:lnTo>
                  <a:pt x="348913" y="976865"/>
                </a:lnTo>
                <a:lnTo>
                  <a:pt x="368782" y="1011400"/>
                </a:lnTo>
                <a:lnTo>
                  <a:pt x="394483" y="1045867"/>
                </a:lnTo>
                <a:lnTo>
                  <a:pt x="424796" y="1078456"/>
                </a:lnTo>
                <a:lnTo>
                  <a:pt x="458501" y="1107352"/>
                </a:lnTo>
                <a:lnTo>
                  <a:pt x="482252" y="1123670"/>
                </a:lnTo>
                <a:lnTo>
                  <a:pt x="494334" y="1131784"/>
                </a:lnTo>
                <a:lnTo>
                  <a:pt x="530664" y="1163286"/>
                </a:lnTo>
                <a:lnTo>
                  <a:pt x="566577" y="1203647"/>
                </a:lnTo>
                <a:lnTo>
                  <a:pt x="589940" y="1234283"/>
                </a:lnTo>
                <a:lnTo>
                  <a:pt x="612595" y="1267067"/>
                </a:lnTo>
                <a:lnTo>
                  <a:pt x="634334" y="1301282"/>
                </a:lnTo>
                <a:lnTo>
                  <a:pt x="654949" y="1336215"/>
                </a:lnTo>
                <a:lnTo>
                  <a:pt x="674230" y="1371147"/>
                </a:lnTo>
                <a:lnTo>
                  <a:pt x="691970" y="1405364"/>
                </a:lnTo>
                <a:lnTo>
                  <a:pt x="700197" y="1421980"/>
                </a:lnTo>
                <a:lnTo>
                  <a:pt x="709268" y="1439190"/>
                </a:lnTo>
                <a:lnTo>
                  <a:pt x="733219" y="1478084"/>
                </a:lnTo>
                <a:lnTo>
                  <a:pt x="763522" y="1522198"/>
                </a:lnTo>
                <a:lnTo>
                  <a:pt x="798509" y="1570638"/>
                </a:lnTo>
                <a:lnTo>
                  <a:pt x="817237" y="1596201"/>
                </a:lnTo>
                <a:lnTo>
                  <a:pt x="836509" y="1622509"/>
                </a:lnTo>
                <a:lnTo>
                  <a:pt x="875854" y="1676916"/>
                </a:lnTo>
                <a:lnTo>
                  <a:pt x="914874" y="1732963"/>
                </a:lnTo>
                <a:lnTo>
                  <a:pt x="951900" y="1789757"/>
                </a:lnTo>
                <a:lnTo>
                  <a:pt x="985262" y="1846401"/>
                </a:lnTo>
                <a:lnTo>
                  <a:pt x="1013291" y="1902001"/>
                </a:lnTo>
                <a:lnTo>
                  <a:pt x="1037187" y="1958711"/>
                </a:lnTo>
                <a:lnTo>
                  <a:pt x="1053177" y="1993365"/>
                </a:lnTo>
                <a:lnTo>
                  <a:pt x="1072573" y="2032494"/>
                </a:lnTo>
                <a:lnTo>
                  <a:pt x="1095194" y="2075500"/>
                </a:lnTo>
                <a:lnTo>
                  <a:pt x="1120859" y="2121789"/>
                </a:lnTo>
                <a:lnTo>
                  <a:pt x="1149388" y="2170763"/>
                </a:lnTo>
                <a:lnTo>
                  <a:pt x="1180599" y="2221825"/>
                </a:lnTo>
                <a:lnTo>
                  <a:pt x="1214311" y="2274379"/>
                </a:lnTo>
                <a:lnTo>
                  <a:pt x="1250345" y="2327828"/>
                </a:lnTo>
                <a:lnTo>
                  <a:pt x="1288518" y="2381575"/>
                </a:lnTo>
                <a:lnTo>
                  <a:pt x="1328650" y="2435024"/>
                </a:lnTo>
                <a:lnTo>
                  <a:pt x="1370561" y="2487578"/>
                </a:lnTo>
                <a:lnTo>
                  <a:pt x="1414069" y="2538641"/>
                </a:lnTo>
                <a:lnTo>
                  <a:pt x="1458994" y="2587615"/>
                </a:lnTo>
                <a:lnTo>
                  <a:pt x="1505154" y="2633905"/>
                </a:lnTo>
                <a:lnTo>
                  <a:pt x="1552370" y="2676913"/>
                </a:lnTo>
                <a:lnTo>
                  <a:pt x="1600459" y="2716043"/>
                </a:lnTo>
                <a:lnTo>
                  <a:pt x="1649241" y="2750698"/>
                </a:lnTo>
                <a:lnTo>
                  <a:pt x="1698536" y="2780282"/>
                </a:lnTo>
                <a:lnTo>
                  <a:pt x="1748163" y="2804198"/>
                </a:lnTo>
                <a:lnTo>
                  <a:pt x="1798894" y="2825669"/>
                </a:lnTo>
                <a:lnTo>
                  <a:pt x="1851388" y="2848296"/>
                </a:lnTo>
                <a:lnTo>
                  <a:pt x="1905298" y="2872043"/>
                </a:lnTo>
                <a:lnTo>
                  <a:pt x="1960278" y="2896870"/>
                </a:lnTo>
                <a:lnTo>
                  <a:pt x="2015981" y="2922743"/>
                </a:lnTo>
                <a:lnTo>
                  <a:pt x="2072061" y="2949622"/>
                </a:lnTo>
                <a:lnTo>
                  <a:pt x="2128171" y="2977471"/>
                </a:lnTo>
                <a:lnTo>
                  <a:pt x="2183964" y="3006252"/>
                </a:lnTo>
                <a:lnTo>
                  <a:pt x="2239095" y="3035928"/>
                </a:lnTo>
                <a:lnTo>
                  <a:pt x="2293215" y="3066462"/>
                </a:lnTo>
                <a:lnTo>
                  <a:pt x="2345979" y="3097817"/>
                </a:lnTo>
                <a:lnTo>
                  <a:pt x="2397040" y="3129954"/>
                </a:lnTo>
                <a:lnTo>
                  <a:pt x="2446052" y="3162838"/>
                </a:lnTo>
                <a:lnTo>
                  <a:pt x="2492667" y="3196430"/>
                </a:lnTo>
                <a:lnTo>
                  <a:pt x="2536540" y="3230694"/>
                </a:lnTo>
                <a:lnTo>
                  <a:pt x="2577323" y="3265591"/>
                </a:lnTo>
                <a:lnTo>
                  <a:pt x="2614671" y="3301085"/>
                </a:lnTo>
                <a:lnTo>
                  <a:pt x="2648236" y="3337139"/>
                </a:lnTo>
                <a:lnTo>
                  <a:pt x="2677671" y="3373715"/>
                </a:lnTo>
                <a:lnTo>
                  <a:pt x="2702107" y="3409996"/>
                </a:lnTo>
              </a:path>
            </a:pathLst>
          </a:custGeom>
          <a:ln w="4498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506" y="2168876"/>
            <a:ext cx="443865" cy="617855"/>
          </a:xfrm>
          <a:custGeom>
            <a:avLst/>
            <a:gdLst/>
            <a:ahLst/>
            <a:cxnLst/>
            <a:rect l="l" t="t" r="r" b="b"/>
            <a:pathLst>
              <a:path w="443864" h="617855">
                <a:moveTo>
                  <a:pt x="221716" y="0"/>
                </a:moveTo>
                <a:lnTo>
                  <a:pt x="168434" y="6443"/>
                </a:lnTo>
                <a:lnTo>
                  <a:pt x="119823" y="24746"/>
                </a:lnTo>
                <a:lnTo>
                  <a:pt x="77424" y="53369"/>
                </a:lnTo>
                <a:lnTo>
                  <a:pt x="42777" y="90769"/>
                </a:lnTo>
                <a:lnTo>
                  <a:pt x="17423" y="135407"/>
                </a:lnTo>
                <a:lnTo>
                  <a:pt x="2901" y="185743"/>
                </a:lnTo>
                <a:lnTo>
                  <a:pt x="0" y="221703"/>
                </a:lnTo>
                <a:lnTo>
                  <a:pt x="51" y="241151"/>
                </a:lnTo>
                <a:lnTo>
                  <a:pt x="1773" y="283648"/>
                </a:lnTo>
                <a:lnTo>
                  <a:pt x="9506" y="322252"/>
                </a:lnTo>
                <a:lnTo>
                  <a:pt x="27714" y="363032"/>
                </a:lnTo>
                <a:lnTo>
                  <a:pt x="47890" y="395386"/>
                </a:lnTo>
                <a:lnTo>
                  <a:pt x="76048" y="434646"/>
                </a:lnTo>
                <a:lnTo>
                  <a:pt x="113518" y="483187"/>
                </a:lnTo>
                <a:lnTo>
                  <a:pt x="221716" y="617613"/>
                </a:lnTo>
                <a:lnTo>
                  <a:pt x="227924" y="609834"/>
                </a:lnTo>
                <a:lnTo>
                  <a:pt x="256357" y="572972"/>
                </a:lnTo>
                <a:lnTo>
                  <a:pt x="284181" y="535317"/>
                </a:lnTo>
                <a:lnTo>
                  <a:pt x="315996" y="490167"/>
                </a:lnTo>
                <a:lnTo>
                  <a:pt x="349140" y="440071"/>
                </a:lnTo>
                <a:lnTo>
                  <a:pt x="380955" y="387574"/>
                </a:lnTo>
                <a:lnTo>
                  <a:pt x="408786" y="335208"/>
                </a:lnTo>
                <a:lnTo>
                  <a:pt x="429951" y="285568"/>
                </a:lnTo>
                <a:lnTo>
                  <a:pt x="441813" y="241151"/>
                </a:lnTo>
                <a:lnTo>
                  <a:pt x="443420" y="221703"/>
                </a:lnTo>
                <a:lnTo>
                  <a:pt x="442685" y="203521"/>
                </a:lnTo>
                <a:lnTo>
                  <a:pt x="432117" y="151629"/>
                </a:lnTo>
                <a:lnTo>
                  <a:pt x="410203" y="104921"/>
                </a:lnTo>
                <a:lnTo>
                  <a:pt x="378483" y="64936"/>
                </a:lnTo>
                <a:lnTo>
                  <a:pt x="338499" y="33217"/>
                </a:lnTo>
                <a:lnTo>
                  <a:pt x="291791" y="11302"/>
                </a:lnTo>
                <a:lnTo>
                  <a:pt x="239899" y="734"/>
                </a:lnTo>
                <a:lnTo>
                  <a:pt x="22171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2908" y="2281376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102550" y="0"/>
                </a:moveTo>
                <a:lnTo>
                  <a:pt x="62343" y="10464"/>
                </a:lnTo>
                <a:lnTo>
                  <a:pt x="29752" y="34793"/>
                </a:lnTo>
                <a:lnTo>
                  <a:pt x="7922" y="70264"/>
                </a:lnTo>
                <a:lnTo>
                  <a:pt x="0" y="114150"/>
                </a:lnTo>
                <a:lnTo>
                  <a:pt x="1574" y="128417"/>
                </a:lnTo>
                <a:lnTo>
                  <a:pt x="16545" y="167068"/>
                </a:lnTo>
                <a:lnTo>
                  <a:pt x="44550" y="196974"/>
                </a:lnTo>
                <a:lnTo>
                  <a:pt x="82586" y="214894"/>
                </a:lnTo>
                <a:lnTo>
                  <a:pt x="112035" y="218582"/>
                </a:lnTo>
                <a:lnTo>
                  <a:pt x="126563" y="217263"/>
                </a:lnTo>
                <a:lnTo>
                  <a:pt x="165992" y="202808"/>
                </a:lnTo>
                <a:lnTo>
                  <a:pt x="196568" y="175224"/>
                </a:lnTo>
                <a:lnTo>
                  <a:pt x="214929" y="137871"/>
                </a:lnTo>
                <a:lnTo>
                  <a:pt x="218723" y="109204"/>
                </a:lnTo>
                <a:lnTo>
                  <a:pt x="218417" y="100967"/>
                </a:lnTo>
                <a:lnTo>
                  <a:pt x="207546" y="61294"/>
                </a:lnTo>
                <a:lnTo>
                  <a:pt x="182940" y="29193"/>
                </a:lnTo>
                <a:lnTo>
                  <a:pt x="147106" y="7736"/>
                </a:lnTo>
                <a:lnTo>
                  <a:pt x="1025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3476" y="2785969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19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9876" y="2831785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4318" y="3093872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90718" y="3139688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0122" y="3344814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76523" y="3390630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8520" y="4565992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74921" y="4611808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1965" y="4844667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8365" y="4890483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3065" y="5092989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89465" y="5138805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23155" y="6083434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9555" y="6129250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65730" y="6313572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12131" y="6359388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8793" y="6482319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35193" y="6528135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59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25850" y="6591637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250" y="6637453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59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70093" y="6776832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16494" y="6822648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59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59477" y="7026034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5877" y="707185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59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159" y="1882457"/>
            <a:ext cx="69850" cy="6624955"/>
          </a:xfrm>
          <a:custGeom>
            <a:avLst/>
            <a:gdLst/>
            <a:ahLst/>
            <a:cxnLst/>
            <a:rect l="l" t="t" r="r" b="b"/>
            <a:pathLst>
              <a:path w="69850" h="6624955">
                <a:moveTo>
                  <a:pt x="69545" y="6624535"/>
                </a:moveTo>
                <a:lnTo>
                  <a:pt x="0" y="6624535"/>
                </a:lnTo>
                <a:lnTo>
                  <a:pt x="0" y="0"/>
                </a:lnTo>
                <a:lnTo>
                  <a:pt x="69545" y="0"/>
                </a:lnTo>
                <a:lnTo>
                  <a:pt x="69545" y="6624535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29461" y="5489900"/>
            <a:ext cx="206375" cy="103505"/>
          </a:xfrm>
          <a:custGeom>
            <a:avLst/>
            <a:gdLst/>
            <a:ahLst/>
            <a:cxnLst/>
            <a:rect l="l" t="t" r="r" b="b"/>
            <a:pathLst>
              <a:path w="206375" h="103504">
                <a:moveTo>
                  <a:pt x="205906" y="0"/>
                </a:moveTo>
                <a:lnTo>
                  <a:pt x="0" y="13477"/>
                </a:lnTo>
                <a:lnTo>
                  <a:pt x="2721" y="27005"/>
                </a:lnTo>
                <a:lnTo>
                  <a:pt x="7194" y="39833"/>
                </a:lnTo>
                <a:lnTo>
                  <a:pt x="30140" y="72869"/>
                </a:lnTo>
                <a:lnTo>
                  <a:pt x="65318" y="95093"/>
                </a:lnTo>
                <a:lnTo>
                  <a:pt x="110083" y="103117"/>
                </a:lnTo>
                <a:lnTo>
                  <a:pt x="124388" y="101072"/>
                </a:lnTo>
                <a:lnTo>
                  <a:pt x="162544" y="84188"/>
                </a:lnTo>
                <a:lnTo>
                  <a:pt x="190631" y="54112"/>
                </a:lnTo>
                <a:lnTo>
                  <a:pt x="204882" y="14610"/>
                </a:lnTo>
                <a:lnTo>
                  <a:pt x="20590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36245" y="5489900"/>
            <a:ext cx="206375" cy="103505"/>
          </a:xfrm>
          <a:custGeom>
            <a:avLst/>
            <a:gdLst/>
            <a:ahLst/>
            <a:cxnLst/>
            <a:rect l="l" t="t" r="r" b="b"/>
            <a:pathLst>
              <a:path w="206375" h="103504">
                <a:moveTo>
                  <a:pt x="205906" y="0"/>
                </a:moveTo>
                <a:lnTo>
                  <a:pt x="0" y="13477"/>
                </a:lnTo>
                <a:lnTo>
                  <a:pt x="2721" y="27005"/>
                </a:lnTo>
                <a:lnTo>
                  <a:pt x="7194" y="39833"/>
                </a:lnTo>
                <a:lnTo>
                  <a:pt x="30140" y="72869"/>
                </a:lnTo>
                <a:lnTo>
                  <a:pt x="65318" y="95093"/>
                </a:lnTo>
                <a:lnTo>
                  <a:pt x="110083" y="103117"/>
                </a:lnTo>
                <a:lnTo>
                  <a:pt x="124388" y="101072"/>
                </a:lnTo>
                <a:lnTo>
                  <a:pt x="162544" y="84188"/>
                </a:lnTo>
                <a:lnTo>
                  <a:pt x="190631" y="54112"/>
                </a:lnTo>
                <a:lnTo>
                  <a:pt x="204882" y="14610"/>
                </a:lnTo>
                <a:lnTo>
                  <a:pt x="20590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43029" y="5489900"/>
            <a:ext cx="206375" cy="103505"/>
          </a:xfrm>
          <a:custGeom>
            <a:avLst/>
            <a:gdLst/>
            <a:ahLst/>
            <a:cxnLst/>
            <a:rect l="l" t="t" r="r" b="b"/>
            <a:pathLst>
              <a:path w="206375" h="103504">
                <a:moveTo>
                  <a:pt x="205906" y="0"/>
                </a:moveTo>
                <a:lnTo>
                  <a:pt x="0" y="13477"/>
                </a:lnTo>
                <a:lnTo>
                  <a:pt x="2721" y="27005"/>
                </a:lnTo>
                <a:lnTo>
                  <a:pt x="7194" y="39833"/>
                </a:lnTo>
                <a:lnTo>
                  <a:pt x="30140" y="72869"/>
                </a:lnTo>
                <a:lnTo>
                  <a:pt x="65318" y="95093"/>
                </a:lnTo>
                <a:lnTo>
                  <a:pt x="110083" y="103117"/>
                </a:lnTo>
                <a:lnTo>
                  <a:pt x="124388" y="101072"/>
                </a:lnTo>
                <a:lnTo>
                  <a:pt x="162544" y="84188"/>
                </a:lnTo>
                <a:lnTo>
                  <a:pt x="190631" y="54112"/>
                </a:lnTo>
                <a:lnTo>
                  <a:pt x="204882" y="14610"/>
                </a:lnTo>
                <a:lnTo>
                  <a:pt x="20590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71619" y="5129037"/>
            <a:ext cx="177165" cy="88265"/>
          </a:xfrm>
          <a:custGeom>
            <a:avLst/>
            <a:gdLst/>
            <a:ahLst/>
            <a:cxnLst/>
            <a:rect l="l" t="t" r="r" b="b"/>
            <a:pathLst>
              <a:path w="177165" h="88264">
                <a:moveTo>
                  <a:pt x="176797" y="0"/>
                </a:moveTo>
                <a:lnTo>
                  <a:pt x="0" y="8760"/>
                </a:lnTo>
                <a:lnTo>
                  <a:pt x="2340" y="21884"/>
                </a:lnTo>
                <a:lnTo>
                  <a:pt x="6637" y="34262"/>
                </a:lnTo>
                <a:lnTo>
                  <a:pt x="30385" y="65358"/>
                </a:lnTo>
                <a:lnTo>
                  <a:pt x="68562" y="84125"/>
                </a:lnTo>
                <a:lnTo>
                  <a:pt x="100853" y="87709"/>
                </a:lnTo>
                <a:lnTo>
                  <a:pt x="114766" y="84552"/>
                </a:lnTo>
                <a:lnTo>
                  <a:pt x="150192" y="63299"/>
                </a:lnTo>
                <a:lnTo>
                  <a:pt x="172161" y="28361"/>
                </a:lnTo>
                <a:lnTo>
                  <a:pt x="17679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48853" y="5129037"/>
            <a:ext cx="177165" cy="88265"/>
          </a:xfrm>
          <a:custGeom>
            <a:avLst/>
            <a:gdLst/>
            <a:ahLst/>
            <a:cxnLst/>
            <a:rect l="l" t="t" r="r" b="b"/>
            <a:pathLst>
              <a:path w="177164" h="88264">
                <a:moveTo>
                  <a:pt x="176786" y="0"/>
                </a:moveTo>
                <a:lnTo>
                  <a:pt x="0" y="8751"/>
                </a:lnTo>
                <a:lnTo>
                  <a:pt x="2338" y="21876"/>
                </a:lnTo>
                <a:lnTo>
                  <a:pt x="6634" y="34255"/>
                </a:lnTo>
                <a:lnTo>
                  <a:pt x="30375" y="65355"/>
                </a:lnTo>
                <a:lnTo>
                  <a:pt x="68550" y="84125"/>
                </a:lnTo>
                <a:lnTo>
                  <a:pt x="100842" y="87709"/>
                </a:lnTo>
                <a:lnTo>
                  <a:pt x="114754" y="84552"/>
                </a:lnTo>
                <a:lnTo>
                  <a:pt x="150180" y="63299"/>
                </a:lnTo>
                <a:lnTo>
                  <a:pt x="172149" y="28361"/>
                </a:lnTo>
                <a:lnTo>
                  <a:pt x="17678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26064" y="5129037"/>
            <a:ext cx="177165" cy="88265"/>
          </a:xfrm>
          <a:custGeom>
            <a:avLst/>
            <a:gdLst/>
            <a:ahLst/>
            <a:cxnLst/>
            <a:rect l="l" t="t" r="r" b="b"/>
            <a:pathLst>
              <a:path w="177164" h="88264">
                <a:moveTo>
                  <a:pt x="176797" y="0"/>
                </a:moveTo>
                <a:lnTo>
                  <a:pt x="0" y="8760"/>
                </a:lnTo>
                <a:lnTo>
                  <a:pt x="2340" y="21884"/>
                </a:lnTo>
                <a:lnTo>
                  <a:pt x="6637" y="34262"/>
                </a:lnTo>
                <a:lnTo>
                  <a:pt x="30385" y="65358"/>
                </a:lnTo>
                <a:lnTo>
                  <a:pt x="68562" y="84125"/>
                </a:lnTo>
                <a:lnTo>
                  <a:pt x="100853" y="87709"/>
                </a:lnTo>
                <a:lnTo>
                  <a:pt x="114766" y="84552"/>
                </a:lnTo>
                <a:lnTo>
                  <a:pt x="150192" y="63299"/>
                </a:lnTo>
                <a:lnTo>
                  <a:pt x="172161" y="28361"/>
                </a:lnTo>
                <a:lnTo>
                  <a:pt x="17679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50034" y="3166737"/>
            <a:ext cx="206375" cy="103505"/>
          </a:xfrm>
          <a:custGeom>
            <a:avLst/>
            <a:gdLst/>
            <a:ahLst/>
            <a:cxnLst/>
            <a:rect l="l" t="t" r="r" b="b"/>
            <a:pathLst>
              <a:path w="206375" h="103504">
                <a:moveTo>
                  <a:pt x="205906" y="0"/>
                </a:moveTo>
                <a:lnTo>
                  <a:pt x="0" y="13477"/>
                </a:lnTo>
                <a:lnTo>
                  <a:pt x="2721" y="27005"/>
                </a:lnTo>
                <a:lnTo>
                  <a:pt x="7194" y="39833"/>
                </a:lnTo>
                <a:lnTo>
                  <a:pt x="30140" y="72869"/>
                </a:lnTo>
                <a:lnTo>
                  <a:pt x="65318" y="95093"/>
                </a:lnTo>
                <a:lnTo>
                  <a:pt x="110083" y="103117"/>
                </a:lnTo>
                <a:lnTo>
                  <a:pt x="124388" y="101072"/>
                </a:lnTo>
                <a:lnTo>
                  <a:pt x="162544" y="84188"/>
                </a:lnTo>
                <a:lnTo>
                  <a:pt x="190631" y="54112"/>
                </a:lnTo>
                <a:lnTo>
                  <a:pt x="204882" y="14610"/>
                </a:lnTo>
                <a:lnTo>
                  <a:pt x="20590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56819" y="3166737"/>
            <a:ext cx="206375" cy="103505"/>
          </a:xfrm>
          <a:custGeom>
            <a:avLst/>
            <a:gdLst/>
            <a:ahLst/>
            <a:cxnLst/>
            <a:rect l="l" t="t" r="r" b="b"/>
            <a:pathLst>
              <a:path w="206375" h="103504">
                <a:moveTo>
                  <a:pt x="205906" y="0"/>
                </a:moveTo>
                <a:lnTo>
                  <a:pt x="0" y="13477"/>
                </a:lnTo>
                <a:lnTo>
                  <a:pt x="2721" y="27005"/>
                </a:lnTo>
                <a:lnTo>
                  <a:pt x="7194" y="39833"/>
                </a:lnTo>
                <a:lnTo>
                  <a:pt x="30140" y="72869"/>
                </a:lnTo>
                <a:lnTo>
                  <a:pt x="65318" y="95093"/>
                </a:lnTo>
                <a:lnTo>
                  <a:pt x="110083" y="103117"/>
                </a:lnTo>
                <a:lnTo>
                  <a:pt x="124388" y="101072"/>
                </a:lnTo>
                <a:lnTo>
                  <a:pt x="162544" y="84188"/>
                </a:lnTo>
                <a:lnTo>
                  <a:pt x="190631" y="54112"/>
                </a:lnTo>
                <a:lnTo>
                  <a:pt x="204882" y="14610"/>
                </a:lnTo>
                <a:lnTo>
                  <a:pt x="20590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3603" y="3166737"/>
            <a:ext cx="206375" cy="103505"/>
          </a:xfrm>
          <a:custGeom>
            <a:avLst/>
            <a:gdLst/>
            <a:ahLst/>
            <a:cxnLst/>
            <a:rect l="l" t="t" r="r" b="b"/>
            <a:pathLst>
              <a:path w="206375" h="103504">
                <a:moveTo>
                  <a:pt x="205906" y="0"/>
                </a:moveTo>
                <a:lnTo>
                  <a:pt x="0" y="13477"/>
                </a:lnTo>
                <a:lnTo>
                  <a:pt x="2721" y="27005"/>
                </a:lnTo>
                <a:lnTo>
                  <a:pt x="7194" y="39833"/>
                </a:lnTo>
                <a:lnTo>
                  <a:pt x="30140" y="72869"/>
                </a:lnTo>
                <a:lnTo>
                  <a:pt x="65318" y="95093"/>
                </a:lnTo>
                <a:lnTo>
                  <a:pt x="110083" y="103117"/>
                </a:lnTo>
                <a:lnTo>
                  <a:pt x="124388" y="101072"/>
                </a:lnTo>
                <a:lnTo>
                  <a:pt x="162544" y="84188"/>
                </a:lnTo>
                <a:lnTo>
                  <a:pt x="190631" y="54112"/>
                </a:lnTo>
                <a:lnTo>
                  <a:pt x="204882" y="14610"/>
                </a:lnTo>
                <a:lnTo>
                  <a:pt x="20590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79819" y="2331947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0" y="0"/>
                </a:moveTo>
                <a:lnTo>
                  <a:pt x="124345" y="124345"/>
                </a:lnTo>
              </a:path>
            </a:pathLst>
          </a:custGeom>
          <a:ln w="8623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58235" y="2321641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5">
                <a:moveTo>
                  <a:pt x="9956" y="0"/>
                </a:moveTo>
                <a:lnTo>
                  <a:pt x="0" y="9956"/>
                </a:lnTo>
                <a:lnTo>
                  <a:pt x="469" y="18503"/>
                </a:lnTo>
                <a:lnTo>
                  <a:pt x="72326" y="90360"/>
                </a:lnTo>
                <a:lnTo>
                  <a:pt x="90360" y="72313"/>
                </a:lnTo>
                <a:lnTo>
                  <a:pt x="18503" y="469"/>
                </a:lnTo>
                <a:lnTo>
                  <a:pt x="995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60862" y="2324132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4">
                <a:moveTo>
                  <a:pt x="131457" y="0"/>
                </a:moveTo>
                <a:lnTo>
                  <a:pt x="0" y="131457"/>
                </a:lnTo>
              </a:path>
            </a:pathLst>
          </a:custGeom>
          <a:ln w="8623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62726" y="233488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347" y="0"/>
                </a:moveTo>
                <a:lnTo>
                  <a:pt x="0" y="40347"/>
                </a:lnTo>
              </a:path>
            </a:pathLst>
          </a:custGeom>
          <a:ln w="8623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41380" y="231354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347" y="0"/>
                </a:moveTo>
                <a:lnTo>
                  <a:pt x="0" y="40347"/>
                </a:lnTo>
              </a:path>
            </a:pathLst>
          </a:custGeom>
          <a:ln w="8623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4086" y="234457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598" y="0"/>
                </a:moveTo>
                <a:lnTo>
                  <a:pt x="10515" y="0"/>
                </a:lnTo>
                <a:lnTo>
                  <a:pt x="0" y="10515"/>
                </a:lnTo>
                <a:lnTo>
                  <a:pt x="0" y="16611"/>
                </a:lnTo>
                <a:lnTo>
                  <a:pt x="21094" y="37706"/>
                </a:lnTo>
                <a:lnTo>
                  <a:pt x="27177" y="37706"/>
                </a:lnTo>
                <a:lnTo>
                  <a:pt x="37706" y="27190"/>
                </a:lnTo>
                <a:lnTo>
                  <a:pt x="37706" y="21094"/>
                </a:lnTo>
                <a:lnTo>
                  <a:pt x="1659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06307" y="7022901"/>
            <a:ext cx="443865" cy="617855"/>
          </a:xfrm>
          <a:custGeom>
            <a:avLst/>
            <a:gdLst/>
            <a:ahLst/>
            <a:cxnLst/>
            <a:rect l="l" t="t" r="r" b="b"/>
            <a:pathLst>
              <a:path w="443864" h="617854">
                <a:moveTo>
                  <a:pt x="221716" y="0"/>
                </a:moveTo>
                <a:lnTo>
                  <a:pt x="168434" y="6444"/>
                </a:lnTo>
                <a:lnTo>
                  <a:pt x="119823" y="24749"/>
                </a:lnTo>
                <a:lnTo>
                  <a:pt x="77424" y="53374"/>
                </a:lnTo>
                <a:lnTo>
                  <a:pt x="42777" y="90777"/>
                </a:lnTo>
                <a:lnTo>
                  <a:pt x="17423" y="135418"/>
                </a:lnTo>
                <a:lnTo>
                  <a:pt x="2901" y="185755"/>
                </a:lnTo>
                <a:lnTo>
                  <a:pt x="0" y="221716"/>
                </a:lnTo>
                <a:lnTo>
                  <a:pt x="51" y="241162"/>
                </a:lnTo>
                <a:lnTo>
                  <a:pt x="1773" y="283655"/>
                </a:lnTo>
                <a:lnTo>
                  <a:pt x="9506" y="322257"/>
                </a:lnTo>
                <a:lnTo>
                  <a:pt x="27714" y="363035"/>
                </a:lnTo>
                <a:lnTo>
                  <a:pt x="47890" y="395390"/>
                </a:lnTo>
                <a:lnTo>
                  <a:pt x="76048" y="434651"/>
                </a:lnTo>
                <a:lnTo>
                  <a:pt x="113518" y="483193"/>
                </a:lnTo>
                <a:lnTo>
                  <a:pt x="221716" y="617626"/>
                </a:lnTo>
                <a:lnTo>
                  <a:pt x="227924" y="609846"/>
                </a:lnTo>
                <a:lnTo>
                  <a:pt x="256357" y="572983"/>
                </a:lnTo>
                <a:lnTo>
                  <a:pt x="284181" y="535326"/>
                </a:lnTo>
                <a:lnTo>
                  <a:pt x="315996" y="490176"/>
                </a:lnTo>
                <a:lnTo>
                  <a:pt x="349140" y="440078"/>
                </a:lnTo>
                <a:lnTo>
                  <a:pt x="380955" y="387581"/>
                </a:lnTo>
                <a:lnTo>
                  <a:pt x="408788" y="335212"/>
                </a:lnTo>
                <a:lnTo>
                  <a:pt x="429951" y="285576"/>
                </a:lnTo>
                <a:lnTo>
                  <a:pt x="441813" y="241162"/>
                </a:lnTo>
                <a:lnTo>
                  <a:pt x="443420" y="221716"/>
                </a:lnTo>
                <a:lnTo>
                  <a:pt x="442685" y="203533"/>
                </a:lnTo>
                <a:lnTo>
                  <a:pt x="432117" y="151640"/>
                </a:lnTo>
                <a:lnTo>
                  <a:pt x="410203" y="104930"/>
                </a:lnTo>
                <a:lnTo>
                  <a:pt x="378483" y="64943"/>
                </a:lnTo>
                <a:lnTo>
                  <a:pt x="338499" y="33220"/>
                </a:lnTo>
                <a:lnTo>
                  <a:pt x="291791" y="11304"/>
                </a:lnTo>
                <a:lnTo>
                  <a:pt x="239899" y="735"/>
                </a:lnTo>
                <a:lnTo>
                  <a:pt x="22171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86248" y="7093889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301625" h="301625">
                <a:moveTo>
                  <a:pt x="148141" y="0"/>
                </a:moveTo>
                <a:lnTo>
                  <a:pt x="106433" y="6599"/>
                </a:lnTo>
                <a:lnTo>
                  <a:pt x="69367" y="24036"/>
                </a:lnTo>
                <a:lnTo>
                  <a:pt x="38602" y="50869"/>
                </a:lnTo>
                <a:lnTo>
                  <a:pt x="15800" y="85656"/>
                </a:lnTo>
                <a:lnTo>
                  <a:pt x="2620" y="126955"/>
                </a:lnTo>
                <a:lnTo>
                  <a:pt x="0" y="157395"/>
                </a:lnTo>
                <a:lnTo>
                  <a:pt x="1262" y="171363"/>
                </a:lnTo>
                <a:lnTo>
                  <a:pt x="12434" y="210656"/>
                </a:lnTo>
                <a:lnTo>
                  <a:pt x="33734" y="244797"/>
                </a:lnTo>
                <a:lnTo>
                  <a:pt x="63941" y="272200"/>
                </a:lnTo>
                <a:lnTo>
                  <a:pt x="101836" y="291281"/>
                </a:lnTo>
                <a:lnTo>
                  <a:pt x="146199" y="300456"/>
                </a:lnTo>
                <a:lnTo>
                  <a:pt x="162213" y="301038"/>
                </a:lnTo>
                <a:lnTo>
                  <a:pt x="176604" y="299246"/>
                </a:lnTo>
                <a:lnTo>
                  <a:pt x="216795" y="286214"/>
                </a:lnTo>
                <a:lnTo>
                  <a:pt x="251138" y="263076"/>
                </a:lnTo>
                <a:lnTo>
                  <a:pt x="277861" y="231601"/>
                </a:lnTo>
                <a:lnTo>
                  <a:pt x="295194" y="193562"/>
                </a:lnTo>
                <a:lnTo>
                  <a:pt x="301365" y="150729"/>
                </a:lnTo>
                <a:lnTo>
                  <a:pt x="300767" y="137211"/>
                </a:lnTo>
                <a:lnTo>
                  <a:pt x="291086" y="95981"/>
                </a:lnTo>
                <a:lnTo>
                  <a:pt x="270838" y="59985"/>
                </a:lnTo>
                <a:lnTo>
                  <a:pt x="241666" y="30953"/>
                </a:lnTo>
                <a:lnTo>
                  <a:pt x="205217" y="10613"/>
                </a:lnTo>
                <a:lnTo>
                  <a:pt x="163136" y="692"/>
                </a:lnTo>
                <a:lnTo>
                  <a:pt x="148141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22757" y="7140777"/>
            <a:ext cx="207010" cy="207010"/>
          </a:xfrm>
          <a:custGeom>
            <a:avLst/>
            <a:gdLst/>
            <a:ahLst/>
            <a:cxnLst/>
            <a:rect l="l" t="t" r="r" b="b"/>
            <a:pathLst>
              <a:path w="207010" h="207009">
                <a:moveTo>
                  <a:pt x="160488" y="115760"/>
                </a:moveTo>
                <a:lnTo>
                  <a:pt x="108661" y="115760"/>
                </a:lnTo>
                <a:lnTo>
                  <a:pt x="112833" y="116531"/>
                </a:lnTo>
                <a:lnTo>
                  <a:pt x="159778" y="206629"/>
                </a:lnTo>
                <a:lnTo>
                  <a:pt x="160921" y="205651"/>
                </a:lnTo>
                <a:lnTo>
                  <a:pt x="161848" y="204952"/>
                </a:lnTo>
                <a:lnTo>
                  <a:pt x="167487" y="199428"/>
                </a:lnTo>
                <a:lnTo>
                  <a:pt x="172199" y="194602"/>
                </a:lnTo>
                <a:lnTo>
                  <a:pt x="178739" y="188468"/>
                </a:lnTo>
                <a:lnTo>
                  <a:pt x="179031" y="187147"/>
                </a:lnTo>
                <a:lnTo>
                  <a:pt x="176026" y="175633"/>
                </a:lnTo>
                <a:lnTo>
                  <a:pt x="160488" y="115760"/>
                </a:lnTo>
                <a:close/>
              </a:path>
              <a:path w="207010" h="207009">
                <a:moveTo>
                  <a:pt x="25488" y="129438"/>
                </a:moveTo>
                <a:lnTo>
                  <a:pt x="24269" y="129933"/>
                </a:lnTo>
                <a:lnTo>
                  <a:pt x="21259" y="132626"/>
                </a:lnTo>
                <a:lnTo>
                  <a:pt x="19113" y="134874"/>
                </a:lnTo>
                <a:lnTo>
                  <a:pt x="14541" y="139509"/>
                </a:lnTo>
                <a:lnTo>
                  <a:pt x="9677" y="144526"/>
                </a:lnTo>
                <a:lnTo>
                  <a:pt x="11430" y="145554"/>
                </a:lnTo>
                <a:lnTo>
                  <a:pt x="42519" y="161963"/>
                </a:lnTo>
                <a:lnTo>
                  <a:pt x="43434" y="162864"/>
                </a:lnTo>
                <a:lnTo>
                  <a:pt x="47885" y="171249"/>
                </a:lnTo>
                <a:lnTo>
                  <a:pt x="60155" y="194602"/>
                </a:lnTo>
                <a:lnTo>
                  <a:pt x="60883" y="195922"/>
                </a:lnTo>
                <a:lnTo>
                  <a:pt x="65722" y="191122"/>
                </a:lnTo>
                <a:lnTo>
                  <a:pt x="70446" y="186512"/>
                </a:lnTo>
                <a:lnTo>
                  <a:pt x="75679" y="181152"/>
                </a:lnTo>
                <a:lnTo>
                  <a:pt x="76073" y="179882"/>
                </a:lnTo>
                <a:lnTo>
                  <a:pt x="74396" y="163499"/>
                </a:lnTo>
                <a:lnTo>
                  <a:pt x="72732" y="152527"/>
                </a:lnTo>
                <a:lnTo>
                  <a:pt x="73825" y="150317"/>
                </a:lnTo>
                <a:lnTo>
                  <a:pt x="91294" y="132854"/>
                </a:lnTo>
                <a:lnTo>
                  <a:pt x="53378" y="132854"/>
                </a:lnTo>
                <a:lnTo>
                  <a:pt x="34810" y="130467"/>
                </a:lnTo>
                <a:lnTo>
                  <a:pt x="25488" y="129438"/>
                </a:lnTo>
                <a:close/>
              </a:path>
              <a:path w="207010" h="207009">
                <a:moveTo>
                  <a:pt x="17538" y="25514"/>
                </a:moveTo>
                <a:lnTo>
                  <a:pt x="16789" y="25730"/>
                </a:lnTo>
                <a:lnTo>
                  <a:pt x="11963" y="30645"/>
                </a:lnTo>
                <a:lnTo>
                  <a:pt x="0" y="42557"/>
                </a:lnTo>
                <a:lnTo>
                  <a:pt x="2158" y="46887"/>
                </a:lnTo>
                <a:lnTo>
                  <a:pt x="91986" y="94335"/>
                </a:lnTo>
                <a:lnTo>
                  <a:pt x="90919" y="95592"/>
                </a:lnTo>
                <a:lnTo>
                  <a:pt x="90182" y="96583"/>
                </a:lnTo>
                <a:lnTo>
                  <a:pt x="54635" y="132575"/>
                </a:lnTo>
                <a:lnTo>
                  <a:pt x="53378" y="132854"/>
                </a:lnTo>
                <a:lnTo>
                  <a:pt x="91294" y="132854"/>
                </a:lnTo>
                <a:lnTo>
                  <a:pt x="106349" y="117805"/>
                </a:lnTo>
                <a:lnTo>
                  <a:pt x="108661" y="115760"/>
                </a:lnTo>
                <a:lnTo>
                  <a:pt x="160488" y="115760"/>
                </a:lnTo>
                <a:lnTo>
                  <a:pt x="150126" y="75831"/>
                </a:lnTo>
                <a:lnTo>
                  <a:pt x="150393" y="74955"/>
                </a:lnTo>
                <a:lnTo>
                  <a:pt x="169424" y="55956"/>
                </a:lnTo>
                <a:lnTo>
                  <a:pt x="132118" y="55956"/>
                </a:lnTo>
                <a:lnTo>
                  <a:pt x="17538" y="25514"/>
                </a:lnTo>
                <a:close/>
              </a:path>
              <a:path w="207010" h="207009">
                <a:moveTo>
                  <a:pt x="194500" y="0"/>
                </a:moveTo>
                <a:lnTo>
                  <a:pt x="133413" y="54635"/>
                </a:lnTo>
                <a:lnTo>
                  <a:pt x="132118" y="55956"/>
                </a:lnTo>
                <a:lnTo>
                  <a:pt x="169424" y="55956"/>
                </a:lnTo>
                <a:lnTo>
                  <a:pt x="197561" y="27279"/>
                </a:lnTo>
                <a:lnTo>
                  <a:pt x="206794" y="10426"/>
                </a:lnTo>
                <a:lnTo>
                  <a:pt x="203987" y="5041"/>
                </a:lnTo>
                <a:lnTo>
                  <a:pt x="194500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00446" y="6752496"/>
            <a:ext cx="579755" cy="280035"/>
          </a:xfrm>
          <a:custGeom>
            <a:avLst/>
            <a:gdLst/>
            <a:ahLst/>
            <a:cxnLst/>
            <a:rect l="l" t="t" r="r" b="b"/>
            <a:pathLst>
              <a:path w="579754" h="280034">
                <a:moveTo>
                  <a:pt x="31559" y="0"/>
                </a:moveTo>
                <a:lnTo>
                  <a:pt x="0" y="92011"/>
                </a:lnTo>
                <a:lnTo>
                  <a:pt x="547903" y="279946"/>
                </a:lnTo>
                <a:lnTo>
                  <a:pt x="579462" y="187947"/>
                </a:lnTo>
                <a:lnTo>
                  <a:pt x="31559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25924" y="6694316"/>
            <a:ext cx="332740" cy="204470"/>
          </a:xfrm>
          <a:custGeom>
            <a:avLst/>
            <a:gdLst/>
            <a:ahLst/>
            <a:cxnLst/>
            <a:rect l="l" t="t" r="r" b="b"/>
            <a:pathLst>
              <a:path w="332739" h="204470">
                <a:moveTo>
                  <a:pt x="91160" y="0"/>
                </a:moveTo>
                <a:lnTo>
                  <a:pt x="0" y="90398"/>
                </a:lnTo>
                <a:lnTo>
                  <a:pt x="332384" y="204419"/>
                </a:lnTo>
                <a:lnTo>
                  <a:pt x="287515" y="67348"/>
                </a:lnTo>
                <a:lnTo>
                  <a:pt x="91160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84443" y="6799150"/>
            <a:ext cx="579755" cy="280035"/>
          </a:xfrm>
          <a:custGeom>
            <a:avLst/>
            <a:gdLst/>
            <a:ahLst/>
            <a:cxnLst/>
            <a:rect l="l" t="t" r="r" b="b"/>
            <a:pathLst>
              <a:path w="579754" h="280034">
                <a:moveTo>
                  <a:pt x="31559" y="0"/>
                </a:moveTo>
                <a:lnTo>
                  <a:pt x="0" y="92011"/>
                </a:lnTo>
                <a:lnTo>
                  <a:pt x="547903" y="279946"/>
                </a:lnTo>
                <a:lnTo>
                  <a:pt x="579462" y="187947"/>
                </a:lnTo>
                <a:lnTo>
                  <a:pt x="31559" y="0"/>
                </a:lnTo>
                <a:close/>
              </a:path>
            </a:pathLst>
          </a:custGeom>
          <a:solidFill>
            <a:srgbClr val="3D7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63903" y="698510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29">
                <a:moveTo>
                  <a:pt x="56667" y="0"/>
                </a:moveTo>
                <a:lnTo>
                  <a:pt x="14280" y="17716"/>
                </a:lnTo>
                <a:lnTo>
                  <a:pt x="0" y="49670"/>
                </a:lnTo>
                <a:lnTo>
                  <a:pt x="6" y="62075"/>
                </a:lnTo>
                <a:lnTo>
                  <a:pt x="24185" y="102946"/>
                </a:lnTo>
                <a:lnTo>
                  <a:pt x="61302" y="112622"/>
                </a:lnTo>
                <a:lnTo>
                  <a:pt x="73442" y="110525"/>
                </a:lnTo>
                <a:lnTo>
                  <a:pt x="109106" y="80560"/>
                </a:lnTo>
                <a:lnTo>
                  <a:pt x="113508" y="53655"/>
                </a:lnTo>
                <a:lnTo>
                  <a:pt x="111883" y="41319"/>
                </a:lnTo>
                <a:lnTo>
                  <a:pt x="84287" y="5109"/>
                </a:lnTo>
                <a:lnTo>
                  <a:pt x="56667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8519" y="6873495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29">
                <a:moveTo>
                  <a:pt x="56667" y="0"/>
                </a:moveTo>
                <a:lnTo>
                  <a:pt x="14281" y="17717"/>
                </a:lnTo>
                <a:lnTo>
                  <a:pt x="0" y="49667"/>
                </a:lnTo>
                <a:lnTo>
                  <a:pt x="6" y="62072"/>
                </a:lnTo>
                <a:lnTo>
                  <a:pt x="24185" y="102943"/>
                </a:lnTo>
                <a:lnTo>
                  <a:pt x="61308" y="112619"/>
                </a:lnTo>
                <a:lnTo>
                  <a:pt x="73448" y="110522"/>
                </a:lnTo>
                <a:lnTo>
                  <a:pt x="109107" y="80556"/>
                </a:lnTo>
                <a:lnTo>
                  <a:pt x="113508" y="53654"/>
                </a:lnTo>
                <a:lnTo>
                  <a:pt x="111883" y="41320"/>
                </a:lnTo>
                <a:lnTo>
                  <a:pt x="84287" y="5109"/>
                </a:lnTo>
                <a:lnTo>
                  <a:pt x="56667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09921" y="6740972"/>
            <a:ext cx="332740" cy="204470"/>
          </a:xfrm>
          <a:custGeom>
            <a:avLst/>
            <a:gdLst/>
            <a:ahLst/>
            <a:cxnLst/>
            <a:rect l="l" t="t" r="r" b="b"/>
            <a:pathLst>
              <a:path w="332739" h="204470">
                <a:moveTo>
                  <a:pt x="91160" y="0"/>
                </a:moveTo>
                <a:lnTo>
                  <a:pt x="0" y="90398"/>
                </a:lnTo>
                <a:lnTo>
                  <a:pt x="332384" y="204419"/>
                </a:lnTo>
                <a:lnTo>
                  <a:pt x="287515" y="67348"/>
                </a:lnTo>
                <a:lnTo>
                  <a:pt x="91160" y="0"/>
                </a:lnTo>
                <a:close/>
              </a:path>
            </a:pathLst>
          </a:custGeom>
          <a:solidFill>
            <a:srgbClr val="3D7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43007" y="6765262"/>
            <a:ext cx="255270" cy="165100"/>
          </a:xfrm>
          <a:custGeom>
            <a:avLst/>
            <a:gdLst/>
            <a:ahLst/>
            <a:cxnLst/>
            <a:rect l="l" t="t" r="r" b="b"/>
            <a:pathLst>
              <a:path w="255270" h="165100">
                <a:moveTo>
                  <a:pt x="69773" y="0"/>
                </a:moveTo>
                <a:lnTo>
                  <a:pt x="0" y="77457"/>
                </a:lnTo>
                <a:lnTo>
                  <a:pt x="255244" y="165011"/>
                </a:lnTo>
                <a:lnTo>
                  <a:pt x="225513" y="53416"/>
                </a:lnTo>
                <a:lnTo>
                  <a:pt x="6977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59903" y="6786458"/>
            <a:ext cx="40005" cy="116839"/>
          </a:xfrm>
          <a:custGeom>
            <a:avLst/>
            <a:gdLst/>
            <a:ahLst/>
            <a:cxnLst/>
            <a:rect l="l" t="t" r="r" b="b"/>
            <a:pathLst>
              <a:path w="40004" h="116840">
                <a:moveTo>
                  <a:pt x="40004" y="0"/>
                </a:moveTo>
                <a:lnTo>
                  <a:pt x="0" y="116636"/>
                </a:lnTo>
              </a:path>
            </a:pathLst>
          </a:custGeom>
          <a:ln w="16446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97430" y="6761667"/>
            <a:ext cx="60960" cy="184150"/>
          </a:xfrm>
          <a:custGeom>
            <a:avLst/>
            <a:gdLst/>
            <a:ahLst/>
            <a:cxnLst/>
            <a:rect l="l" t="t" r="r" b="b"/>
            <a:pathLst>
              <a:path w="60960" h="184150">
                <a:moveTo>
                  <a:pt x="16001" y="0"/>
                </a:moveTo>
                <a:lnTo>
                  <a:pt x="0" y="46659"/>
                </a:lnTo>
                <a:lnTo>
                  <a:pt x="44881" y="183718"/>
                </a:lnTo>
                <a:lnTo>
                  <a:pt x="60883" y="137058"/>
                </a:lnTo>
                <a:lnTo>
                  <a:pt x="160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09917" y="6694312"/>
            <a:ext cx="107314" cy="137160"/>
          </a:xfrm>
          <a:custGeom>
            <a:avLst/>
            <a:gdLst/>
            <a:ahLst/>
            <a:cxnLst/>
            <a:rect l="l" t="t" r="r" b="b"/>
            <a:pathLst>
              <a:path w="107314" h="137159">
                <a:moveTo>
                  <a:pt x="107162" y="0"/>
                </a:moveTo>
                <a:lnTo>
                  <a:pt x="16002" y="90398"/>
                </a:lnTo>
                <a:lnTo>
                  <a:pt x="0" y="137058"/>
                </a:lnTo>
                <a:lnTo>
                  <a:pt x="91160" y="46659"/>
                </a:lnTo>
                <a:lnTo>
                  <a:pt x="10716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269011" y="2464639"/>
            <a:ext cx="5956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Medium"/>
                <a:cs typeface="Gotham Medium"/>
              </a:rPr>
              <a:t>5:30</a:t>
            </a:r>
            <a:endParaRPr sz="2000">
              <a:latin typeface="Gotham Medium"/>
              <a:cs typeface="Gotham Medium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04393" y="5103191"/>
            <a:ext cx="6013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Medium"/>
                <a:cs typeface="Gotham Medium"/>
              </a:rPr>
              <a:t>5:44</a:t>
            </a:r>
            <a:endParaRPr sz="2000">
              <a:latin typeface="Gotham Medium"/>
              <a:cs typeface="Gotham Medium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550949" y="6676467"/>
            <a:ext cx="6311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Medium"/>
                <a:cs typeface="Gotham Medium"/>
              </a:rPr>
              <a:t>6:00</a:t>
            </a:r>
            <a:endParaRPr sz="2000">
              <a:latin typeface="Gotham Medium"/>
              <a:cs typeface="Gotham Medium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861780" y="2229233"/>
            <a:ext cx="329602" cy="329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53459" y="3606373"/>
            <a:ext cx="311785" cy="572770"/>
          </a:xfrm>
          <a:custGeom>
            <a:avLst/>
            <a:gdLst/>
            <a:ahLst/>
            <a:cxnLst/>
            <a:rect l="l" t="t" r="r" b="b"/>
            <a:pathLst>
              <a:path w="311785" h="572770">
                <a:moveTo>
                  <a:pt x="89865" y="0"/>
                </a:moveTo>
                <a:lnTo>
                  <a:pt x="0" y="37211"/>
                </a:lnTo>
                <a:lnTo>
                  <a:pt x="221602" y="572389"/>
                </a:lnTo>
                <a:lnTo>
                  <a:pt x="311480" y="535178"/>
                </a:lnTo>
                <a:lnTo>
                  <a:pt x="89865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81309" y="3698101"/>
            <a:ext cx="207645" cy="325120"/>
          </a:xfrm>
          <a:custGeom>
            <a:avLst/>
            <a:gdLst/>
            <a:ahLst/>
            <a:cxnLst/>
            <a:rect l="l" t="t" r="r" b="b"/>
            <a:pathLst>
              <a:path w="207645" h="325120">
                <a:moveTo>
                  <a:pt x="0" y="0"/>
                </a:moveTo>
                <a:lnTo>
                  <a:pt x="134442" y="324675"/>
                </a:lnTo>
                <a:lnTo>
                  <a:pt x="207517" y="200329"/>
                </a:lnTo>
                <a:lnTo>
                  <a:pt x="128104" y="8547"/>
                </a:lnTo>
                <a:lnTo>
                  <a:pt x="0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907887" y="3625243"/>
            <a:ext cx="311785" cy="572770"/>
          </a:xfrm>
          <a:custGeom>
            <a:avLst/>
            <a:gdLst/>
            <a:ahLst/>
            <a:cxnLst/>
            <a:rect l="l" t="t" r="r" b="b"/>
            <a:pathLst>
              <a:path w="311785" h="572770">
                <a:moveTo>
                  <a:pt x="89865" y="0"/>
                </a:moveTo>
                <a:lnTo>
                  <a:pt x="0" y="37211"/>
                </a:lnTo>
                <a:lnTo>
                  <a:pt x="221602" y="572389"/>
                </a:lnTo>
                <a:lnTo>
                  <a:pt x="311480" y="535178"/>
                </a:lnTo>
                <a:lnTo>
                  <a:pt x="89865" y="0"/>
                </a:lnTo>
                <a:close/>
              </a:path>
            </a:pathLst>
          </a:custGeom>
          <a:solidFill>
            <a:srgbClr val="3D7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27241" y="4031596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57934" y="0"/>
                </a:moveTo>
                <a:lnTo>
                  <a:pt x="14938" y="18395"/>
                </a:lnTo>
                <a:lnTo>
                  <a:pt x="0" y="62894"/>
                </a:lnTo>
                <a:lnTo>
                  <a:pt x="2557" y="75118"/>
                </a:lnTo>
                <a:lnTo>
                  <a:pt x="26412" y="105169"/>
                </a:lnTo>
                <a:lnTo>
                  <a:pt x="59891" y="114776"/>
                </a:lnTo>
                <a:lnTo>
                  <a:pt x="71675" y="113031"/>
                </a:lnTo>
                <a:lnTo>
                  <a:pt x="103691" y="89278"/>
                </a:lnTo>
                <a:lnTo>
                  <a:pt x="114670" y="56742"/>
                </a:lnTo>
                <a:lnTo>
                  <a:pt x="113476" y="45274"/>
                </a:lnTo>
                <a:lnTo>
                  <a:pt x="89860" y="11905"/>
                </a:lnTo>
                <a:lnTo>
                  <a:pt x="57934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95635" y="3713772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57934" y="0"/>
                </a:moveTo>
                <a:lnTo>
                  <a:pt x="14938" y="18395"/>
                </a:lnTo>
                <a:lnTo>
                  <a:pt x="0" y="62894"/>
                </a:lnTo>
                <a:lnTo>
                  <a:pt x="2557" y="75118"/>
                </a:lnTo>
                <a:lnTo>
                  <a:pt x="26412" y="105174"/>
                </a:lnTo>
                <a:lnTo>
                  <a:pt x="59891" y="114777"/>
                </a:lnTo>
                <a:lnTo>
                  <a:pt x="71675" y="113031"/>
                </a:lnTo>
                <a:lnTo>
                  <a:pt x="103691" y="89284"/>
                </a:lnTo>
                <a:lnTo>
                  <a:pt x="114670" y="56743"/>
                </a:lnTo>
                <a:lnTo>
                  <a:pt x="113476" y="45275"/>
                </a:lnTo>
                <a:lnTo>
                  <a:pt x="89860" y="11905"/>
                </a:lnTo>
                <a:lnTo>
                  <a:pt x="57934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35737" y="3716971"/>
            <a:ext cx="207645" cy="325120"/>
          </a:xfrm>
          <a:custGeom>
            <a:avLst/>
            <a:gdLst/>
            <a:ahLst/>
            <a:cxnLst/>
            <a:rect l="l" t="t" r="r" b="b"/>
            <a:pathLst>
              <a:path w="207645" h="325120">
                <a:moveTo>
                  <a:pt x="0" y="0"/>
                </a:moveTo>
                <a:lnTo>
                  <a:pt x="134442" y="324675"/>
                </a:lnTo>
                <a:lnTo>
                  <a:pt x="207517" y="200329"/>
                </a:lnTo>
                <a:lnTo>
                  <a:pt x="128104" y="8547"/>
                </a:lnTo>
                <a:lnTo>
                  <a:pt x="0" y="0"/>
                </a:lnTo>
                <a:close/>
              </a:path>
            </a:pathLst>
          </a:custGeom>
          <a:solidFill>
            <a:srgbClr val="3D7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49123" y="3749296"/>
            <a:ext cx="167640" cy="249554"/>
          </a:xfrm>
          <a:custGeom>
            <a:avLst/>
            <a:gdLst/>
            <a:ahLst/>
            <a:cxnLst/>
            <a:rect l="l" t="t" r="r" b="b"/>
            <a:pathLst>
              <a:path w="167639" h="249554">
                <a:moveTo>
                  <a:pt x="0" y="0"/>
                </a:moveTo>
                <a:lnTo>
                  <a:pt x="103238" y="249313"/>
                </a:lnTo>
                <a:lnTo>
                  <a:pt x="167233" y="153187"/>
                </a:lnTo>
                <a:lnTo>
                  <a:pt x="104241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81193" y="3829715"/>
            <a:ext cx="114300" cy="47625"/>
          </a:xfrm>
          <a:custGeom>
            <a:avLst/>
            <a:gdLst/>
            <a:ahLst/>
            <a:cxnLst/>
            <a:rect l="l" t="t" r="r" b="b"/>
            <a:pathLst>
              <a:path w="114300" h="47625">
                <a:moveTo>
                  <a:pt x="113931" y="0"/>
                </a:moveTo>
                <a:lnTo>
                  <a:pt x="0" y="47180"/>
                </a:lnTo>
              </a:path>
            </a:pathLst>
          </a:custGeom>
          <a:ln w="16446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0182" y="3898440"/>
            <a:ext cx="118745" cy="143510"/>
          </a:xfrm>
          <a:custGeom>
            <a:avLst/>
            <a:gdLst/>
            <a:ahLst/>
            <a:cxnLst/>
            <a:rect l="l" t="t" r="r" b="b"/>
            <a:pathLst>
              <a:path w="118745" h="143510">
                <a:moveTo>
                  <a:pt x="118643" y="0"/>
                </a:moveTo>
                <a:lnTo>
                  <a:pt x="73075" y="18859"/>
                </a:lnTo>
                <a:lnTo>
                  <a:pt x="0" y="143205"/>
                </a:lnTo>
                <a:lnTo>
                  <a:pt x="45567" y="124333"/>
                </a:lnTo>
                <a:lnTo>
                  <a:pt x="1186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35741" y="3698102"/>
            <a:ext cx="173990" cy="27940"/>
          </a:xfrm>
          <a:custGeom>
            <a:avLst/>
            <a:gdLst/>
            <a:ahLst/>
            <a:cxnLst/>
            <a:rect l="l" t="t" r="r" b="b"/>
            <a:pathLst>
              <a:path w="173989" h="27939">
                <a:moveTo>
                  <a:pt x="45567" y="0"/>
                </a:moveTo>
                <a:lnTo>
                  <a:pt x="0" y="18872"/>
                </a:lnTo>
                <a:lnTo>
                  <a:pt x="128104" y="27419"/>
                </a:lnTo>
                <a:lnTo>
                  <a:pt x="173672" y="8547"/>
                </a:lnTo>
                <a:lnTo>
                  <a:pt x="455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23121" y="4266682"/>
            <a:ext cx="179070" cy="248920"/>
          </a:xfrm>
          <a:custGeom>
            <a:avLst/>
            <a:gdLst/>
            <a:ahLst/>
            <a:cxnLst/>
            <a:rect l="l" t="t" r="r" b="b"/>
            <a:pathLst>
              <a:path w="179070" h="248920">
                <a:moveTo>
                  <a:pt x="86696" y="0"/>
                </a:moveTo>
                <a:lnTo>
                  <a:pt x="46745" y="10919"/>
                </a:lnTo>
                <a:lnTo>
                  <a:pt x="16655" y="38329"/>
                </a:lnTo>
                <a:lnTo>
                  <a:pt x="1127" y="78151"/>
                </a:lnTo>
                <a:lnTo>
                  <a:pt x="0" y="93478"/>
                </a:lnTo>
                <a:lnTo>
                  <a:pt x="81" y="102617"/>
                </a:lnTo>
                <a:lnTo>
                  <a:pt x="7883" y="140037"/>
                </a:lnTo>
                <a:lnTo>
                  <a:pt x="33797" y="179245"/>
                </a:lnTo>
                <a:lnTo>
                  <a:pt x="89676" y="248885"/>
                </a:lnTo>
                <a:lnTo>
                  <a:pt x="91876" y="246125"/>
                </a:lnTo>
                <a:lnTo>
                  <a:pt x="117849" y="211517"/>
                </a:lnTo>
                <a:lnTo>
                  <a:pt x="145325" y="170419"/>
                </a:lnTo>
                <a:lnTo>
                  <a:pt x="168905" y="126632"/>
                </a:lnTo>
                <a:lnTo>
                  <a:pt x="178915" y="89416"/>
                </a:lnTo>
                <a:lnTo>
                  <a:pt x="178899" y="87679"/>
                </a:lnTo>
                <a:lnTo>
                  <a:pt x="168317" y="47299"/>
                </a:lnTo>
                <a:lnTo>
                  <a:pt x="141154" y="16848"/>
                </a:lnTo>
                <a:lnTo>
                  <a:pt x="101779" y="1132"/>
                </a:lnTo>
                <a:lnTo>
                  <a:pt x="86696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69522" y="4312499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162" y="0"/>
                </a:moveTo>
                <a:lnTo>
                  <a:pt x="1358" y="36212"/>
                </a:lnTo>
                <a:lnTo>
                  <a:pt x="0" y="53224"/>
                </a:lnTo>
                <a:lnTo>
                  <a:pt x="4495" y="64346"/>
                </a:lnTo>
                <a:lnTo>
                  <a:pt x="12418" y="73693"/>
                </a:lnTo>
                <a:lnTo>
                  <a:pt x="23705" y="80736"/>
                </a:lnTo>
                <a:lnTo>
                  <a:pt x="38290" y="84943"/>
                </a:lnTo>
                <a:lnTo>
                  <a:pt x="56108" y="85786"/>
                </a:lnTo>
                <a:lnTo>
                  <a:pt x="68566" y="79637"/>
                </a:lnTo>
                <a:lnTo>
                  <a:pt x="78411" y="70047"/>
                </a:lnTo>
                <a:lnTo>
                  <a:pt x="84879" y="57780"/>
                </a:lnTo>
                <a:lnTo>
                  <a:pt x="87205" y="43600"/>
                </a:lnTo>
                <a:lnTo>
                  <a:pt x="86964" y="38980"/>
                </a:lnTo>
                <a:lnTo>
                  <a:pt x="66020" y="7104"/>
                </a:lnTo>
                <a:lnTo>
                  <a:pt x="3616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883812" y="5409699"/>
            <a:ext cx="141605" cy="585470"/>
          </a:xfrm>
          <a:custGeom>
            <a:avLst/>
            <a:gdLst/>
            <a:ahLst/>
            <a:cxnLst/>
            <a:rect l="l" t="t" r="r" b="b"/>
            <a:pathLst>
              <a:path w="141604" h="585470">
                <a:moveTo>
                  <a:pt x="96977" y="0"/>
                </a:moveTo>
                <a:lnTo>
                  <a:pt x="0" y="7467"/>
                </a:lnTo>
                <a:lnTo>
                  <a:pt x="44475" y="585000"/>
                </a:lnTo>
                <a:lnTo>
                  <a:pt x="141452" y="577532"/>
                </a:lnTo>
                <a:lnTo>
                  <a:pt x="96977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988420" y="5508698"/>
            <a:ext cx="135255" cy="350520"/>
          </a:xfrm>
          <a:custGeom>
            <a:avLst/>
            <a:gdLst/>
            <a:ahLst/>
            <a:cxnLst/>
            <a:rect l="l" t="t" r="r" b="b"/>
            <a:pathLst>
              <a:path w="135254" h="350520">
                <a:moveTo>
                  <a:pt x="0" y="0"/>
                </a:moveTo>
                <a:lnTo>
                  <a:pt x="26974" y="350354"/>
                </a:lnTo>
                <a:lnTo>
                  <a:pt x="135051" y="254863"/>
                </a:lnTo>
                <a:lnTo>
                  <a:pt x="119113" y="47891"/>
                </a:lnTo>
                <a:lnTo>
                  <a:pt x="0" y="0"/>
                </a:lnTo>
                <a:close/>
              </a:path>
            </a:pathLst>
          </a:custGeom>
          <a:solidFill>
            <a:srgbClr val="1A4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834635" y="5413486"/>
            <a:ext cx="141605" cy="585470"/>
          </a:xfrm>
          <a:custGeom>
            <a:avLst/>
            <a:gdLst/>
            <a:ahLst/>
            <a:cxnLst/>
            <a:rect l="l" t="t" r="r" b="b"/>
            <a:pathLst>
              <a:path w="141604" h="585470">
                <a:moveTo>
                  <a:pt x="96977" y="0"/>
                </a:moveTo>
                <a:lnTo>
                  <a:pt x="0" y="7467"/>
                </a:lnTo>
                <a:lnTo>
                  <a:pt x="44475" y="585000"/>
                </a:lnTo>
                <a:lnTo>
                  <a:pt x="141452" y="577532"/>
                </a:lnTo>
                <a:lnTo>
                  <a:pt x="96977" y="0"/>
                </a:lnTo>
                <a:close/>
              </a:path>
            </a:pathLst>
          </a:custGeom>
          <a:solidFill>
            <a:srgbClr val="3D7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812770" y="5823711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6333" y="0"/>
                </a:moveTo>
                <a:lnTo>
                  <a:pt x="16615" y="16867"/>
                </a:lnTo>
                <a:lnTo>
                  <a:pt x="0" y="52640"/>
                </a:lnTo>
                <a:lnTo>
                  <a:pt x="2420" y="68726"/>
                </a:lnTo>
                <a:lnTo>
                  <a:pt x="23876" y="103482"/>
                </a:lnTo>
                <a:lnTo>
                  <a:pt x="59388" y="114963"/>
                </a:lnTo>
                <a:lnTo>
                  <a:pt x="73682" y="112266"/>
                </a:lnTo>
                <a:lnTo>
                  <a:pt x="105499" y="88647"/>
                </a:lnTo>
                <a:lnTo>
                  <a:pt x="114462" y="63993"/>
                </a:lnTo>
                <a:lnTo>
                  <a:pt x="112141" y="47504"/>
                </a:lnTo>
                <a:lnTo>
                  <a:pt x="91205" y="12049"/>
                </a:lnTo>
                <a:lnTo>
                  <a:pt x="56333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86358" y="5480733"/>
            <a:ext cx="114935" cy="115570"/>
          </a:xfrm>
          <a:custGeom>
            <a:avLst/>
            <a:gdLst/>
            <a:ahLst/>
            <a:cxnLst/>
            <a:rect l="l" t="t" r="r" b="b"/>
            <a:pathLst>
              <a:path w="114935" h="115570">
                <a:moveTo>
                  <a:pt x="56331" y="0"/>
                </a:moveTo>
                <a:lnTo>
                  <a:pt x="16617" y="16865"/>
                </a:lnTo>
                <a:lnTo>
                  <a:pt x="0" y="52641"/>
                </a:lnTo>
                <a:lnTo>
                  <a:pt x="2419" y="68725"/>
                </a:lnTo>
                <a:lnTo>
                  <a:pt x="23871" y="103486"/>
                </a:lnTo>
                <a:lnTo>
                  <a:pt x="59379" y="114976"/>
                </a:lnTo>
                <a:lnTo>
                  <a:pt x="73674" y="112279"/>
                </a:lnTo>
                <a:lnTo>
                  <a:pt x="105488" y="88661"/>
                </a:lnTo>
                <a:lnTo>
                  <a:pt x="114448" y="64003"/>
                </a:lnTo>
                <a:lnTo>
                  <a:pt x="112132" y="47510"/>
                </a:lnTo>
                <a:lnTo>
                  <a:pt x="91202" y="12050"/>
                </a:lnTo>
                <a:lnTo>
                  <a:pt x="56331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939242" y="5512473"/>
            <a:ext cx="135255" cy="350520"/>
          </a:xfrm>
          <a:custGeom>
            <a:avLst/>
            <a:gdLst/>
            <a:ahLst/>
            <a:cxnLst/>
            <a:rect l="l" t="t" r="r" b="b"/>
            <a:pathLst>
              <a:path w="135254" h="350520">
                <a:moveTo>
                  <a:pt x="0" y="0"/>
                </a:moveTo>
                <a:lnTo>
                  <a:pt x="26974" y="350367"/>
                </a:lnTo>
                <a:lnTo>
                  <a:pt x="135051" y="254863"/>
                </a:lnTo>
                <a:lnTo>
                  <a:pt x="119113" y="47904"/>
                </a:lnTo>
                <a:lnTo>
                  <a:pt x="0" y="0"/>
                </a:lnTo>
                <a:close/>
              </a:path>
            </a:pathLst>
          </a:custGeom>
          <a:solidFill>
            <a:srgbClr val="3D7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941931" y="5547356"/>
            <a:ext cx="111760" cy="269240"/>
          </a:xfrm>
          <a:custGeom>
            <a:avLst/>
            <a:gdLst/>
            <a:ahLst/>
            <a:cxnLst/>
            <a:rect l="l" t="t" r="r" b="b"/>
            <a:pathLst>
              <a:path w="111760" h="269239">
                <a:moveTo>
                  <a:pt x="0" y="0"/>
                </a:moveTo>
                <a:lnTo>
                  <a:pt x="20713" y="269049"/>
                </a:lnTo>
                <a:lnTo>
                  <a:pt x="111391" y="197548"/>
                </a:lnTo>
                <a:lnTo>
                  <a:pt x="98755" y="3338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32789" y="5669136"/>
            <a:ext cx="123189" cy="9525"/>
          </a:xfrm>
          <a:custGeom>
            <a:avLst/>
            <a:gdLst/>
            <a:ahLst/>
            <a:cxnLst/>
            <a:rect l="l" t="t" r="r" b="b"/>
            <a:pathLst>
              <a:path w="123189" h="9525">
                <a:moveTo>
                  <a:pt x="122948" y="0"/>
                </a:moveTo>
                <a:lnTo>
                  <a:pt x="0" y="9461"/>
                </a:lnTo>
              </a:path>
            </a:pathLst>
          </a:custGeom>
          <a:ln w="16446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66221" y="5763558"/>
            <a:ext cx="157480" cy="99695"/>
          </a:xfrm>
          <a:custGeom>
            <a:avLst/>
            <a:gdLst/>
            <a:ahLst/>
            <a:cxnLst/>
            <a:rect l="l" t="t" r="r" b="b"/>
            <a:pathLst>
              <a:path w="157479" h="99695">
                <a:moveTo>
                  <a:pt x="157251" y="0"/>
                </a:moveTo>
                <a:lnTo>
                  <a:pt x="108077" y="3784"/>
                </a:lnTo>
                <a:lnTo>
                  <a:pt x="0" y="99288"/>
                </a:lnTo>
                <a:lnTo>
                  <a:pt x="49174" y="95503"/>
                </a:lnTo>
                <a:lnTo>
                  <a:pt x="1572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39240" y="5508694"/>
            <a:ext cx="168275" cy="52069"/>
          </a:xfrm>
          <a:custGeom>
            <a:avLst/>
            <a:gdLst/>
            <a:ahLst/>
            <a:cxnLst/>
            <a:rect l="l" t="t" r="r" b="b"/>
            <a:pathLst>
              <a:path w="168275" h="52070">
                <a:moveTo>
                  <a:pt x="49174" y="0"/>
                </a:moveTo>
                <a:lnTo>
                  <a:pt x="0" y="3784"/>
                </a:lnTo>
                <a:lnTo>
                  <a:pt x="119113" y="51689"/>
                </a:lnTo>
                <a:lnTo>
                  <a:pt x="168287" y="47891"/>
                </a:lnTo>
                <a:lnTo>
                  <a:pt x="4917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3638016" y="2833841"/>
            <a:ext cx="2965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5:32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709136" y="3106002"/>
            <a:ext cx="3054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5:34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568801" y="3373083"/>
            <a:ext cx="3022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5:36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682466" y="4856824"/>
            <a:ext cx="3048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5:42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675354" y="4587203"/>
            <a:ext cx="3187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5:40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685387" y="4287864"/>
            <a:ext cx="2984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5:38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564737" y="6131777"/>
            <a:ext cx="3098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5:46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740251" y="6415114"/>
            <a:ext cx="3067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5:48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974693" y="6641047"/>
            <a:ext cx="3111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5:50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274667" y="6826594"/>
            <a:ext cx="2959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</a:t>
            </a:r>
            <a:r>
              <a:rPr sz="1000" b="0" spc="-10" dirty="0">
                <a:solidFill>
                  <a:srgbClr val="396E8F"/>
                </a:solidFill>
                <a:latin typeface="Gotham Medium"/>
                <a:cs typeface="Gotham Medium"/>
              </a:rPr>
              <a:t>5</a:t>
            </a: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2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675860" y="7065989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5:54</a:t>
            </a:r>
            <a:endParaRPr sz="1000">
              <a:latin typeface="Gotham Medium"/>
              <a:cs typeface="Gotham Medium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047208" y="7246837"/>
            <a:ext cx="3028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396E8F"/>
                </a:solidFill>
                <a:latin typeface="Gotham Medium"/>
                <a:cs typeface="Gotham Medium"/>
              </a:rPr>
              <a:t>5:56</a:t>
            </a:r>
            <a:endParaRPr sz="1000">
              <a:latin typeface="Gotham Medium"/>
              <a:cs typeface="Gotham Medium"/>
            </a:endParaRPr>
          </a:p>
        </p:txBody>
      </p:sp>
      <p:pic>
        <p:nvPicPr>
          <p:cNvPr id="177" name="Picture 2" descr="C:\Users\David Shim\Desktop\Logo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object 32"/>
          <p:cNvSpPr txBox="1"/>
          <p:nvPr/>
        </p:nvSpPr>
        <p:spPr>
          <a:xfrm>
            <a:off x="8013338" y="8706668"/>
            <a:ext cx="34315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P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ecise loc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tion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ttribution</a:t>
            </a:r>
            <a:endParaRPr sz="2000" dirty="0">
              <a:latin typeface="Gotham Book"/>
              <a:cs typeface="Gotham Book"/>
            </a:endParaRPr>
          </a:p>
        </p:txBody>
      </p:sp>
      <p:sp>
        <p:nvSpPr>
          <p:cNvPr id="186" name="object 34"/>
          <p:cNvSpPr/>
          <p:nvPr/>
        </p:nvSpPr>
        <p:spPr>
          <a:xfrm>
            <a:off x="7566203" y="1938537"/>
            <a:ext cx="4607560" cy="6661150"/>
          </a:xfrm>
          <a:custGeom>
            <a:avLst/>
            <a:gdLst/>
            <a:ahLst/>
            <a:cxnLst/>
            <a:rect l="l" t="t" r="r" b="b"/>
            <a:pathLst>
              <a:path w="4607560" h="6661150">
                <a:moveTo>
                  <a:pt x="0" y="6661124"/>
                </a:moveTo>
                <a:lnTo>
                  <a:pt x="4607166" y="6661124"/>
                </a:lnTo>
                <a:lnTo>
                  <a:pt x="4607166" y="0"/>
                </a:lnTo>
                <a:lnTo>
                  <a:pt x="0" y="0"/>
                </a:lnTo>
                <a:lnTo>
                  <a:pt x="0" y="6661124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35"/>
          <p:cNvSpPr/>
          <p:nvPr/>
        </p:nvSpPr>
        <p:spPr>
          <a:xfrm>
            <a:off x="7566202" y="1938535"/>
            <a:ext cx="4607560" cy="6661150"/>
          </a:xfrm>
          <a:custGeom>
            <a:avLst/>
            <a:gdLst/>
            <a:ahLst/>
            <a:cxnLst/>
            <a:rect l="l" t="t" r="r" b="b"/>
            <a:pathLst>
              <a:path w="4607560" h="6661150">
                <a:moveTo>
                  <a:pt x="4607166" y="4789322"/>
                </a:moveTo>
                <a:lnTo>
                  <a:pt x="2910840" y="4789322"/>
                </a:lnTo>
                <a:lnTo>
                  <a:pt x="3398189" y="5203558"/>
                </a:lnTo>
                <a:lnTo>
                  <a:pt x="3162630" y="5203558"/>
                </a:lnTo>
                <a:lnTo>
                  <a:pt x="3341331" y="5348566"/>
                </a:lnTo>
                <a:lnTo>
                  <a:pt x="3568750" y="5348566"/>
                </a:lnTo>
                <a:lnTo>
                  <a:pt x="3641864" y="5414733"/>
                </a:lnTo>
                <a:lnTo>
                  <a:pt x="3593122" y="5642165"/>
                </a:lnTo>
                <a:lnTo>
                  <a:pt x="3909898" y="5715266"/>
                </a:lnTo>
                <a:lnTo>
                  <a:pt x="4007370" y="5869584"/>
                </a:lnTo>
                <a:lnTo>
                  <a:pt x="3796182" y="5869584"/>
                </a:lnTo>
                <a:lnTo>
                  <a:pt x="3844912" y="5967069"/>
                </a:lnTo>
                <a:lnTo>
                  <a:pt x="4047985" y="5967069"/>
                </a:lnTo>
                <a:lnTo>
                  <a:pt x="4112958" y="6064529"/>
                </a:lnTo>
                <a:lnTo>
                  <a:pt x="3869283" y="6064529"/>
                </a:lnTo>
                <a:lnTo>
                  <a:pt x="3991127" y="6316319"/>
                </a:lnTo>
                <a:lnTo>
                  <a:pt x="4299775" y="6316319"/>
                </a:lnTo>
                <a:lnTo>
                  <a:pt x="4445977" y="6486893"/>
                </a:lnTo>
                <a:lnTo>
                  <a:pt x="4351591" y="6661124"/>
                </a:lnTo>
                <a:lnTo>
                  <a:pt x="4607166" y="6661124"/>
                </a:lnTo>
                <a:lnTo>
                  <a:pt x="4607166" y="4789322"/>
                </a:lnTo>
                <a:close/>
              </a:path>
              <a:path w="4607560" h="6661150">
                <a:moveTo>
                  <a:pt x="4364748" y="0"/>
                </a:moveTo>
                <a:lnTo>
                  <a:pt x="0" y="0"/>
                </a:lnTo>
                <a:lnTo>
                  <a:pt x="0" y="2149551"/>
                </a:lnTo>
                <a:lnTo>
                  <a:pt x="1627505" y="3684676"/>
                </a:lnTo>
                <a:lnTo>
                  <a:pt x="1270127" y="3684676"/>
                </a:lnTo>
                <a:lnTo>
                  <a:pt x="1408214" y="3798379"/>
                </a:lnTo>
                <a:lnTo>
                  <a:pt x="1716849" y="3798379"/>
                </a:lnTo>
                <a:lnTo>
                  <a:pt x="1806206" y="3863365"/>
                </a:lnTo>
                <a:lnTo>
                  <a:pt x="1724977" y="3863365"/>
                </a:lnTo>
                <a:lnTo>
                  <a:pt x="1733092" y="3903967"/>
                </a:lnTo>
                <a:lnTo>
                  <a:pt x="1530045" y="3903967"/>
                </a:lnTo>
                <a:lnTo>
                  <a:pt x="1668132" y="4033926"/>
                </a:lnTo>
                <a:lnTo>
                  <a:pt x="2017382" y="4033926"/>
                </a:lnTo>
                <a:lnTo>
                  <a:pt x="2139213" y="4155770"/>
                </a:lnTo>
                <a:lnTo>
                  <a:pt x="2074240" y="4155770"/>
                </a:lnTo>
                <a:lnTo>
                  <a:pt x="2139213" y="4220743"/>
                </a:lnTo>
                <a:lnTo>
                  <a:pt x="1976767" y="4220743"/>
                </a:lnTo>
                <a:lnTo>
                  <a:pt x="2098598" y="4342587"/>
                </a:lnTo>
                <a:lnTo>
                  <a:pt x="2358517" y="4342587"/>
                </a:lnTo>
                <a:lnTo>
                  <a:pt x="2431630" y="4415688"/>
                </a:lnTo>
                <a:lnTo>
                  <a:pt x="2244801" y="4415688"/>
                </a:lnTo>
                <a:lnTo>
                  <a:pt x="3048927" y="5122329"/>
                </a:lnTo>
                <a:lnTo>
                  <a:pt x="3122028" y="5122329"/>
                </a:lnTo>
                <a:lnTo>
                  <a:pt x="2813380" y="4829924"/>
                </a:lnTo>
                <a:lnTo>
                  <a:pt x="2910840" y="4789322"/>
                </a:lnTo>
                <a:lnTo>
                  <a:pt x="4607166" y="4789322"/>
                </a:lnTo>
                <a:lnTo>
                  <a:pt x="4607166" y="776859"/>
                </a:lnTo>
                <a:lnTo>
                  <a:pt x="4519079" y="776859"/>
                </a:lnTo>
                <a:lnTo>
                  <a:pt x="4291660" y="208305"/>
                </a:lnTo>
                <a:lnTo>
                  <a:pt x="43647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36"/>
          <p:cNvSpPr/>
          <p:nvPr/>
        </p:nvSpPr>
        <p:spPr>
          <a:xfrm>
            <a:off x="7566205" y="2942825"/>
            <a:ext cx="4607560" cy="203200"/>
          </a:xfrm>
          <a:custGeom>
            <a:avLst/>
            <a:gdLst/>
            <a:ahLst/>
            <a:cxnLst/>
            <a:rect l="l" t="t" r="r" b="b"/>
            <a:pathLst>
              <a:path w="4607560" h="203200">
                <a:moveTo>
                  <a:pt x="0" y="0"/>
                </a:moveTo>
                <a:lnTo>
                  <a:pt x="173596" y="203060"/>
                </a:lnTo>
                <a:lnTo>
                  <a:pt x="4607163" y="203060"/>
                </a:lnTo>
              </a:path>
            </a:pathLst>
          </a:custGeom>
          <a:ln w="6497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37"/>
          <p:cNvSpPr/>
          <p:nvPr/>
        </p:nvSpPr>
        <p:spPr>
          <a:xfrm>
            <a:off x="9258695" y="3044347"/>
            <a:ext cx="2453005" cy="2571115"/>
          </a:xfrm>
          <a:custGeom>
            <a:avLst/>
            <a:gdLst/>
            <a:ahLst/>
            <a:cxnLst/>
            <a:rect l="l" t="t" r="r" b="b"/>
            <a:pathLst>
              <a:path w="2453004" h="2571115">
                <a:moveTo>
                  <a:pt x="2452954" y="101536"/>
                </a:moveTo>
                <a:lnTo>
                  <a:pt x="2282380" y="0"/>
                </a:lnTo>
                <a:lnTo>
                  <a:pt x="0" y="2570734"/>
                </a:lnTo>
              </a:path>
            </a:pathLst>
          </a:custGeom>
          <a:ln w="6497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38"/>
          <p:cNvSpPr/>
          <p:nvPr/>
        </p:nvSpPr>
        <p:spPr>
          <a:xfrm>
            <a:off x="7566205" y="3308332"/>
            <a:ext cx="1392555" cy="1706245"/>
          </a:xfrm>
          <a:custGeom>
            <a:avLst/>
            <a:gdLst/>
            <a:ahLst/>
            <a:cxnLst/>
            <a:rect l="l" t="t" r="r" b="b"/>
            <a:pathLst>
              <a:path w="1392555" h="1706245">
                <a:moveTo>
                  <a:pt x="0" y="0"/>
                </a:moveTo>
                <a:lnTo>
                  <a:pt x="628459" y="820356"/>
                </a:lnTo>
                <a:lnTo>
                  <a:pt x="1391958" y="1705698"/>
                </a:lnTo>
              </a:path>
            </a:pathLst>
          </a:custGeom>
          <a:ln w="6497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39"/>
          <p:cNvSpPr/>
          <p:nvPr/>
        </p:nvSpPr>
        <p:spPr>
          <a:xfrm>
            <a:off x="9080000" y="5152110"/>
            <a:ext cx="1624965" cy="1323975"/>
          </a:xfrm>
          <a:custGeom>
            <a:avLst/>
            <a:gdLst/>
            <a:ahLst/>
            <a:cxnLst/>
            <a:rect l="l" t="t" r="r" b="b"/>
            <a:pathLst>
              <a:path w="1624964" h="1323975">
                <a:moveTo>
                  <a:pt x="0" y="0"/>
                </a:moveTo>
                <a:lnTo>
                  <a:pt x="1307706" y="1193990"/>
                </a:lnTo>
                <a:lnTo>
                  <a:pt x="1624469" y="1323949"/>
                </a:lnTo>
              </a:path>
            </a:pathLst>
          </a:custGeom>
          <a:ln w="6497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40"/>
          <p:cNvSpPr/>
          <p:nvPr/>
        </p:nvSpPr>
        <p:spPr>
          <a:xfrm>
            <a:off x="8194661" y="4128691"/>
            <a:ext cx="2472690" cy="2133600"/>
          </a:xfrm>
          <a:custGeom>
            <a:avLst/>
            <a:gdLst/>
            <a:ahLst/>
            <a:cxnLst/>
            <a:rect l="l" t="t" r="r" b="b"/>
            <a:pathLst>
              <a:path w="2472690" h="2133600">
                <a:moveTo>
                  <a:pt x="0" y="0"/>
                </a:moveTo>
                <a:lnTo>
                  <a:pt x="2472118" y="2133244"/>
                </a:lnTo>
              </a:path>
            </a:pathLst>
          </a:custGeom>
          <a:ln w="6497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41"/>
          <p:cNvSpPr/>
          <p:nvPr/>
        </p:nvSpPr>
        <p:spPr>
          <a:xfrm>
            <a:off x="8958163" y="2942823"/>
            <a:ext cx="1567180" cy="1737995"/>
          </a:xfrm>
          <a:custGeom>
            <a:avLst/>
            <a:gdLst/>
            <a:ahLst/>
            <a:cxnLst/>
            <a:rect l="l" t="t" r="r" b="b"/>
            <a:pathLst>
              <a:path w="1567179" h="1737995">
                <a:moveTo>
                  <a:pt x="0" y="203060"/>
                </a:moveTo>
                <a:lnTo>
                  <a:pt x="0" y="0"/>
                </a:lnTo>
                <a:lnTo>
                  <a:pt x="1566646" y="0"/>
                </a:lnTo>
                <a:lnTo>
                  <a:pt x="1566646" y="1737931"/>
                </a:lnTo>
              </a:path>
            </a:pathLst>
          </a:custGeom>
          <a:ln w="64973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42"/>
          <p:cNvSpPr/>
          <p:nvPr/>
        </p:nvSpPr>
        <p:spPr>
          <a:xfrm>
            <a:off x="10367711" y="5814090"/>
            <a:ext cx="1805939" cy="2654300"/>
          </a:xfrm>
          <a:custGeom>
            <a:avLst/>
            <a:gdLst/>
            <a:ahLst/>
            <a:cxnLst/>
            <a:rect l="l" t="t" r="r" b="b"/>
            <a:pathLst>
              <a:path w="1805939" h="2654300">
                <a:moveTo>
                  <a:pt x="0" y="146469"/>
                </a:moveTo>
                <a:lnTo>
                  <a:pt x="117462" y="0"/>
                </a:lnTo>
                <a:lnTo>
                  <a:pt x="474840" y="881278"/>
                </a:lnTo>
                <a:lnTo>
                  <a:pt x="921575" y="1254899"/>
                </a:lnTo>
                <a:lnTo>
                  <a:pt x="1805658" y="2654065"/>
                </a:lnTo>
              </a:path>
            </a:pathLst>
          </a:custGeom>
          <a:ln w="11371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43"/>
          <p:cNvSpPr/>
          <p:nvPr/>
        </p:nvSpPr>
        <p:spPr>
          <a:xfrm>
            <a:off x="11183695" y="1938537"/>
            <a:ext cx="0" cy="2653665"/>
          </a:xfrm>
          <a:custGeom>
            <a:avLst/>
            <a:gdLst/>
            <a:ahLst/>
            <a:cxnLst/>
            <a:rect l="l" t="t" r="r" b="b"/>
            <a:pathLst>
              <a:path h="2653665">
                <a:moveTo>
                  <a:pt x="0" y="2653131"/>
                </a:moveTo>
                <a:lnTo>
                  <a:pt x="0" y="1"/>
                </a:lnTo>
              </a:path>
            </a:pathLst>
          </a:custGeom>
          <a:ln w="11371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44"/>
          <p:cNvSpPr/>
          <p:nvPr/>
        </p:nvSpPr>
        <p:spPr>
          <a:xfrm>
            <a:off x="8833328" y="4680759"/>
            <a:ext cx="3340100" cy="0"/>
          </a:xfrm>
          <a:custGeom>
            <a:avLst/>
            <a:gdLst/>
            <a:ahLst/>
            <a:cxnLst/>
            <a:rect l="l" t="t" r="r" b="b"/>
            <a:pathLst>
              <a:path w="3340100">
                <a:moveTo>
                  <a:pt x="0" y="0"/>
                </a:moveTo>
                <a:lnTo>
                  <a:pt x="3340041" y="0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45"/>
          <p:cNvSpPr/>
          <p:nvPr/>
        </p:nvSpPr>
        <p:spPr>
          <a:xfrm>
            <a:off x="8958163" y="1938537"/>
            <a:ext cx="0" cy="1004569"/>
          </a:xfrm>
          <a:custGeom>
            <a:avLst/>
            <a:gdLst/>
            <a:ahLst/>
            <a:cxnLst/>
            <a:rect l="l" t="t" r="r" b="b"/>
            <a:pathLst>
              <a:path h="1004569">
                <a:moveTo>
                  <a:pt x="0" y="0"/>
                </a:moveTo>
                <a:lnTo>
                  <a:pt x="0" y="1004289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46"/>
          <p:cNvSpPr/>
          <p:nvPr/>
        </p:nvSpPr>
        <p:spPr>
          <a:xfrm>
            <a:off x="7566203" y="2480285"/>
            <a:ext cx="1392555" cy="405765"/>
          </a:xfrm>
          <a:custGeom>
            <a:avLst/>
            <a:gdLst/>
            <a:ahLst/>
            <a:cxnLst/>
            <a:rect l="l" t="t" r="r" b="b"/>
            <a:pathLst>
              <a:path w="1392555" h="405764">
                <a:moveTo>
                  <a:pt x="0" y="0"/>
                </a:moveTo>
                <a:lnTo>
                  <a:pt x="262956" y="145769"/>
                </a:lnTo>
                <a:lnTo>
                  <a:pt x="1172657" y="145769"/>
                </a:lnTo>
                <a:lnTo>
                  <a:pt x="1391960" y="405688"/>
                </a:lnTo>
                <a:lnTo>
                  <a:pt x="945225" y="405688"/>
                </a:lnTo>
                <a:lnTo>
                  <a:pt x="945225" y="145769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47"/>
          <p:cNvSpPr/>
          <p:nvPr/>
        </p:nvSpPr>
        <p:spPr>
          <a:xfrm>
            <a:off x="10769454" y="1938537"/>
            <a:ext cx="0" cy="1207770"/>
          </a:xfrm>
          <a:custGeom>
            <a:avLst/>
            <a:gdLst/>
            <a:ahLst/>
            <a:cxnLst/>
            <a:rect l="l" t="t" r="r" b="b"/>
            <a:pathLst>
              <a:path h="1207770">
                <a:moveTo>
                  <a:pt x="0" y="1207350"/>
                </a:moveTo>
                <a:lnTo>
                  <a:pt x="0" y="3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48"/>
          <p:cNvSpPr/>
          <p:nvPr/>
        </p:nvSpPr>
        <p:spPr>
          <a:xfrm>
            <a:off x="11427366" y="1938537"/>
            <a:ext cx="0" cy="2742565"/>
          </a:xfrm>
          <a:custGeom>
            <a:avLst/>
            <a:gdLst/>
            <a:ahLst/>
            <a:cxnLst/>
            <a:rect l="l" t="t" r="r" b="b"/>
            <a:pathLst>
              <a:path h="2742565">
                <a:moveTo>
                  <a:pt x="0" y="0"/>
                </a:moveTo>
                <a:lnTo>
                  <a:pt x="0" y="2742222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49"/>
          <p:cNvSpPr/>
          <p:nvPr/>
        </p:nvSpPr>
        <p:spPr>
          <a:xfrm>
            <a:off x="11865975" y="2418930"/>
            <a:ext cx="0" cy="727075"/>
          </a:xfrm>
          <a:custGeom>
            <a:avLst/>
            <a:gdLst/>
            <a:ahLst/>
            <a:cxnLst/>
            <a:rect l="l" t="t" r="r" b="b"/>
            <a:pathLst>
              <a:path h="727075">
                <a:moveTo>
                  <a:pt x="0" y="0"/>
                </a:moveTo>
                <a:lnTo>
                  <a:pt x="0" y="726948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50"/>
          <p:cNvSpPr/>
          <p:nvPr/>
        </p:nvSpPr>
        <p:spPr>
          <a:xfrm>
            <a:off x="11865968" y="2885968"/>
            <a:ext cx="307975" cy="89535"/>
          </a:xfrm>
          <a:custGeom>
            <a:avLst/>
            <a:gdLst/>
            <a:ahLst/>
            <a:cxnLst/>
            <a:rect l="l" t="t" r="r" b="b"/>
            <a:pathLst>
              <a:path w="307975" h="89535">
                <a:moveTo>
                  <a:pt x="307400" y="0"/>
                </a:moveTo>
                <a:lnTo>
                  <a:pt x="202755" y="0"/>
                </a:lnTo>
                <a:lnTo>
                  <a:pt x="0" y="89344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51"/>
          <p:cNvSpPr/>
          <p:nvPr/>
        </p:nvSpPr>
        <p:spPr>
          <a:xfrm>
            <a:off x="8958163" y="3105273"/>
            <a:ext cx="0" cy="1576070"/>
          </a:xfrm>
          <a:custGeom>
            <a:avLst/>
            <a:gdLst/>
            <a:ahLst/>
            <a:cxnLst/>
            <a:rect l="l" t="t" r="r" b="b"/>
            <a:pathLst>
              <a:path h="1576070">
                <a:moveTo>
                  <a:pt x="0" y="1575485"/>
                </a:moveTo>
                <a:lnTo>
                  <a:pt x="0" y="0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52"/>
          <p:cNvSpPr/>
          <p:nvPr/>
        </p:nvSpPr>
        <p:spPr>
          <a:xfrm>
            <a:off x="9177468" y="2942825"/>
            <a:ext cx="2995930" cy="4746625"/>
          </a:xfrm>
          <a:custGeom>
            <a:avLst/>
            <a:gdLst/>
            <a:ahLst/>
            <a:cxnLst/>
            <a:rect l="l" t="t" r="r" b="b"/>
            <a:pathLst>
              <a:path w="2995929" h="4746625">
                <a:moveTo>
                  <a:pt x="0" y="0"/>
                </a:moveTo>
                <a:lnTo>
                  <a:pt x="0" y="1737931"/>
                </a:lnTo>
                <a:lnTo>
                  <a:pt x="1307706" y="2871254"/>
                </a:lnTo>
                <a:lnTo>
                  <a:pt x="2461082" y="3906862"/>
                </a:lnTo>
                <a:lnTo>
                  <a:pt x="2995900" y="4746464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53"/>
          <p:cNvSpPr/>
          <p:nvPr/>
        </p:nvSpPr>
        <p:spPr>
          <a:xfrm>
            <a:off x="10302152" y="4439800"/>
            <a:ext cx="1871345" cy="2004695"/>
          </a:xfrm>
          <a:custGeom>
            <a:avLst/>
            <a:gdLst/>
            <a:ahLst/>
            <a:cxnLst/>
            <a:rect l="l" t="t" r="r" b="b"/>
            <a:pathLst>
              <a:path w="1871345" h="2004695">
                <a:moveTo>
                  <a:pt x="0" y="0"/>
                </a:moveTo>
                <a:lnTo>
                  <a:pt x="0" y="240957"/>
                </a:lnTo>
                <a:lnTo>
                  <a:pt x="1799374" y="1898180"/>
                </a:lnTo>
                <a:lnTo>
                  <a:pt x="1871216" y="2004381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54"/>
          <p:cNvSpPr/>
          <p:nvPr/>
        </p:nvSpPr>
        <p:spPr>
          <a:xfrm>
            <a:off x="9502363" y="4680759"/>
            <a:ext cx="2671445" cy="2626360"/>
          </a:xfrm>
          <a:custGeom>
            <a:avLst/>
            <a:gdLst/>
            <a:ahLst/>
            <a:cxnLst/>
            <a:rect l="l" t="t" r="r" b="b"/>
            <a:pathLst>
              <a:path w="2671445" h="2626359">
                <a:moveTo>
                  <a:pt x="0" y="0"/>
                </a:moveTo>
                <a:lnTo>
                  <a:pt x="2258021" y="1933384"/>
                </a:lnTo>
                <a:lnTo>
                  <a:pt x="2671005" y="2625922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55"/>
          <p:cNvSpPr/>
          <p:nvPr/>
        </p:nvSpPr>
        <p:spPr>
          <a:xfrm>
            <a:off x="11760387" y="6150326"/>
            <a:ext cx="413384" cy="464184"/>
          </a:xfrm>
          <a:custGeom>
            <a:avLst/>
            <a:gdLst/>
            <a:ahLst/>
            <a:cxnLst/>
            <a:rect l="l" t="t" r="r" b="b"/>
            <a:pathLst>
              <a:path w="413385" h="464185">
                <a:moveTo>
                  <a:pt x="412982" y="0"/>
                </a:moveTo>
                <a:lnTo>
                  <a:pt x="0" y="463816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56"/>
          <p:cNvSpPr/>
          <p:nvPr/>
        </p:nvSpPr>
        <p:spPr>
          <a:xfrm>
            <a:off x="11954627" y="6310688"/>
            <a:ext cx="219075" cy="85725"/>
          </a:xfrm>
          <a:custGeom>
            <a:avLst/>
            <a:gdLst/>
            <a:ahLst/>
            <a:cxnLst/>
            <a:rect l="l" t="t" r="r" b="b"/>
            <a:pathLst>
              <a:path w="219075" h="85725">
                <a:moveTo>
                  <a:pt x="218742" y="0"/>
                </a:moveTo>
                <a:lnTo>
                  <a:pt x="0" y="85307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57"/>
          <p:cNvSpPr/>
          <p:nvPr/>
        </p:nvSpPr>
        <p:spPr>
          <a:xfrm>
            <a:off x="10524811" y="4680759"/>
            <a:ext cx="1649095" cy="1419225"/>
          </a:xfrm>
          <a:custGeom>
            <a:avLst/>
            <a:gdLst/>
            <a:ahLst/>
            <a:cxnLst/>
            <a:rect l="l" t="t" r="r" b="b"/>
            <a:pathLst>
              <a:path w="1649095" h="1419225">
                <a:moveTo>
                  <a:pt x="0" y="0"/>
                </a:moveTo>
                <a:lnTo>
                  <a:pt x="1648557" y="1419092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58"/>
          <p:cNvSpPr/>
          <p:nvPr/>
        </p:nvSpPr>
        <p:spPr>
          <a:xfrm>
            <a:off x="11657433" y="1938537"/>
            <a:ext cx="516255" cy="3642360"/>
          </a:xfrm>
          <a:custGeom>
            <a:avLst/>
            <a:gdLst/>
            <a:ahLst/>
            <a:cxnLst/>
            <a:rect l="l" t="t" r="r" b="b"/>
            <a:pathLst>
              <a:path w="516254" h="3642360">
                <a:moveTo>
                  <a:pt x="515935" y="3641914"/>
                </a:moveTo>
                <a:lnTo>
                  <a:pt x="435968" y="2742222"/>
                </a:lnTo>
                <a:lnTo>
                  <a:pt x="435968" y="1004290"/>
                </a:lnTo>
                <a:lnTo>
                  <a:pt x="0" y="0"/>
                </a:lnTo>
              </a:path>
            </a:pathLst>
          </a:custGeom>
          <a:ln w="487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59"/>
          <p:cNvSpPr/>
          <p:nvPr/>
        </p:nvSpPr>
        <p:spPr>
          <a:xfrm>
            <a:off x="7314870" y="1938537"/>
            <a:ext cx="69850" cy="7110095"/>
          </a:xfrm>
          <a:custGeom>
            <a:avLst/>
            <a:gdLst/>
            <a:ahLst/>
            <a:cxnLst/>
            <a:rect l="l" t="t" r="r" b="b"/>
            <a:pathLst>
              <a:path w="69850" h="7110095">
                <a:moveTo>
                  <a:pt x="69545" y="7109713"/>
                </a:moveTo>
                <a:lnTo>
                  <a:pt x="0" y="7109713"/>
                </a:lnTo>
                <a:lnTo>
                  <a:pt x="0" y="0"/>
                </a:lnTo>
                <a:lnTo>
                  <a:pt x="69545" y="0"/>
                </a:lnTo>
                <a:lnTo>
                  <a:pt x="69545" y="71097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60"/>
          <p:cNvSpPr/>
          <p:nvPr/>
        </p:nvSpPr>
        <p:spPr>
          <a:xfrm>
            <a:off x="7866752" y="7700058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5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61"/>
          <p:cNvSpPr/>
          <p:nvPr/>
        </p:nvSpPr>
        <p:spPr>
          <a:xfrm>
            <a:off x="8082262" y="7700058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5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62"/>
          <p:cNvSpPr/>
          <p:nvPr/>
        </p:nvSpPr>
        <p:spPr>
          <a:xfrm>
            <a:off x="8297774" y="7700058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5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63"/>
          <p:cNvSpPr/>
          <p:nvPr/>
        </p:nvSpPr>
        <p:spPr>
          <a:xfrm>
            <a:off x="9975420" y="8155259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5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64"/>
          <p:cNvSpPr/>
          <p:nvPr/>
        </p:nvSpPr>
        <p:spPr>
          <a:xfrm>
            <a:off x="10190931" y="8155259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5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65"/>
          <p:cNvSpPr/>
          <p:nvPr/>
        </p:nvSpPr>
        <p:spPr>
          <a:xfrm>
            <a:off x="10406441" y="8155259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5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66"/>
          <p:cNvSpPr/>
          <p:nvPr/>
        </p:nvSpPr>
        <p:spPr>
          <a:xfrm>
            <a:off x="8567541" y="6454703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4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67"/>
          <p:cNvSpPr/>
          <p:nvPr/>
        </p:nvSpPr>
        <p:spPr>
          <a:xfrm>
            <a:off x="8783052" y="6454703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4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68"/>
          <p:cNvSpPr/>
          <p:nvPr/>
        </p:nvSpPr>
        <p:spPr>
          <a:xfrm>
            <a:off x="8998564" y="6454703"/>
            <a:ext cx="215265" cy="107314"/>
          </a:xfrm>
          <a:custGeom>
            <a:avLst/>
            <a:gdLst/>
            <a:ahLst/>
            <a:cxnLst/>
            <a:rect l="l" t="t" r="r" b="b"/>
            <a:pathLst>
              <a:path w="215264" h="107314">
                <a:moveTo>
                  <a:pt x="214824" y="0"/>
                </a:moveTo>
                <a:lnTo>
                  <a:pt x="0" y="12150"/>
                </a:lnTo>
                <a:lnTo>
                  <a:pt x="2357" y="25329"/>
                </a:lnTo>
                <a:lnTo>
                  <a:pt x="6339" y="37900"/>
                </a:lnTo>
                <a:lnTo>
                  <a:pt x="27399" y="70901"/>
                </a:lnTo>
                <a:lnTo>
                  <a:pt x="60818" y="94603"/>
                </a:lnTo>
                <a:lnTo>
                  <a:pt x="104906" y="106134"/>
                </a:lnTo>
                <a:lnTo>
                  <a:pt x="121681" y="106776"/>
                </a:lnTo>
                <a:lnTo>
                  <a:pt x="135706" y="103911"/>
                </a:lnTo>
                <a:lnTo>
                  <a:pt x="172909" y="85307"/>
                </a:lnTo>
                <a:lnTo>
                  <a:pt x="200110" y="54389"/>
                </a:lnTo>
                <a:lnTo>
                  <a:pt x="213840" y="14622"/>
                </a:lnTo>
                <a:lnTo>
                  <a:pt x="2148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108"/>
          <p:cNvSpPr/>
          <p:nvPr/>
        </p:nvSpPr>
        <p:spPr>
          <a:xfrm>
            <a:off x="9729108" y="2697280"/>
            <a:ext cx="1331798" cy="1855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2097"/>
            <a:ext cx="13004800" cy="553085"/>
          </a:xfrm>
          <a:custGeom>
            <a:avLst/>
            <a:gdLst/>
            <a:ahLst/>
            <a:cxnLst/>
            <a:rect l="l" t="t" r="r" b="b"/>
            <a:pathLst>
              <a:path w="13004800" h="553085">
                <a:moveTo>
                  <a:pt x="0" y="552970"/>
                </a:moveTo>
                <a:lnTo>
                  <a:pt x="13004800" y="552970"/>
                </a:lnTo>
                <a:lnTo>
                  <a:pt x="13004800" y="0"/>
                </a:lnTo>
                <a:lnTo>
                  <a:pt x="0" y="0"/>
                </a:lnTo>
                <a:lnTo>
                  <a:pt x="0" y="55297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3004800" cy="1342390"/>
          </a:xfrm>
          <a:custGeom>
            <a:avLst/>
            <a:gdLst/>
            <a:ahLst/>
            <a:cxnLst/>
            <a:rect l="l" t="t" r="r" b="b"/>
            <a:pathLst>
              <a:path w="13004800" h="1342390">
                <a:moveTo>
                  <a:pt x="0" y="1342085"/>
                </a:moveTo>
                <a:lnTo>
                  <a:pt x="13004800" y="1342085"/>
                </a:lnTo>
                <a:lnTo>
                  <a:pt x="13004800" y="0"/>
                </a:lnTo>
                <a:lnTo>
                  <a:pt x="0" y="0"/>
                </a:lnTo>
                <a:lnTo>
                  <a:pt x="0" y="134208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1318" y="468426"/>
            <a:ext cx="527494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sz="3600" b="0" spc="-360" dirty="0">
                <a:solidFill>
                  <a:srgbClr val="529FCE"/>
                </a:solidFill>
                <a:latin typeface="Gotham Medium"/>
                <a:cs typeface="Gotham Medium"/>
              </a:rPr>
              <a:t>V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ALI</a:t>
            </a:r>
            <a:r>
              <a:rPr sz="3600" b="0" spc="-180" dirty="0">
                <a:solidFill>
                  <a:srgbClr val="529FCE"/>
                </a:solidFill>
                <a:latin typeface="Gotham Medium"/>
                <a:cs typeface="Gotham Medium"/>
              </a:rPr>
              <a:t>D</a:t>
            </a:r>
            <a:r>
              <a:rPr sz="3600" b="0" spc="-32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TION</a:t>
            </a:r>
            <a:endParaRPr sz="3600" dirty="0">
              <a:latin typeface="Gotham Medium"/>
              <a:cs typeface="Gotham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627" y="1509815"/>
            <a:ext cx="6528434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THE ON</a:t>
            </a:r>
            <a:r>
              <a:rPr sz="1500" b="0" spc="-195" dirty="0">
                <a:solidFill>
                  <a:srgbClr val="FFFFFF"/>
                </a:solidFill>
                <a:latin typeface="Gotham Medium"/>
                <a:cs typeface="Gotham Medium"/>
              </a:rPr>
              <a:t>L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Y 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TTRIBUTION SO</a:t>
            </a:r>
            <a:r>
              <a:rPr sz="1500" b="0" spc="-30" dirty="0">
                <a:solidFill>
                  <a:srgbClr val="FFFFFF"/>
                </a:solidFill>
                <a:latin typeface="Gotham Medium"/>
                <a:cs typeface="Gotham Medium"/>
              </a:rPr>
              <a:t>L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UTION TH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 </a:t>
            </a:r>
            <a:r>
              <a:rPr sz="1500" b="0" spc="-150" dirty="0">
                <a:solidFill>
                  <a:srgbClr val="FFFFFF"/>
                </a:solidFill>
                <a:latin typeface="Gotham Medium"/>
                <a:cs typeface="Gotham Medium"/>
              </a:rPr>
              <a:t>V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ALI</a:t>
            </a:r>
            <a:r>
              <a:rPr sz="1500" b="0" spc="-75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TES I</a:t>
            </a:r>
            <a:r>
              <a:rPr sz="1500" b="0" spc="-25" dirty="0">
                <a:solidFill>
                  <a:srgbClr val="FFFFFF"/>
                </a:solidFill>
                <a:latin typeface="Gotham Medium"/>
                <a:cs typeface="Gotham Medium"/>
              </a:rPr>
              <a:t>T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S MODELS</a:t>
            </a:r>
            <a:endParaRPr sz="1500" dirty="0">
              <a:latin typeface="Gotham Medium"/>
              <a:cs typeface="Gotham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066" y="7227823"/>
            <a:ext cx="5097145" cy="2043430"/>
          </a:xfrm>
          <a:custGeom>
            <a:avLst/>
            <a:gdLst/>
            <a:ahLst/>
            <a:cxnLst/>
            <a:rect l="l" t="t" r="r" b="b"/>
            <a:pathLst>
              <a:path w="5097145" h="2043429">
                <a:moveTo>
                  <a:pt x="5097132" y="2043442"/>
                </a:moveTo>
                <a:lnTo>
                  <a:pt x="0" y="2043442"/>
                </a:lnTo>
                <a:lnTo>
                  <a:pt x="0" y="0"/>
                </a:lnTo>
                <a:lnTo>
                  <a:pt x="5097132" y="0"/>
                </a:lnTo>
                <a:lnTo>
                  <a:pt x="5097132" y="2043442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079" y="2106447"/>
            <a:ext cx="5097145" cy="5121910"/>
          </a:xfrm>
          <a:custGeom>
            <a:avLst/>
            <a:gdLst/>
            <a:ahLst/>
            <a:cxnLst/>
            <a:rect l="l" t="t" r="r" b="b"/>
            <a:pathLst>
              <a:path w="5097145" h="5121909">
                <a:moveTo>
                  <a:pt x="140355" y="0"/>
                </a:moveTo>
                <a:lnTo>
                  <a:pt x="0" y="0"/>
                </a:lnTo>
                <a:lnTo>
                  <a:pt x="0" y="5121376"/>
                </a:lnTo>
                <a:lnTo>
                  <a:pt x="4910652" y="5121376"/>
                </a:lnTo>
                <a:lnTo>
                  <a:pt x="4949348" y="4642873"/>
                </a:lnTo>
                <a:lnTo>
                  <a:pt x="4432954" y="4075615"/>
                </a:lnTo>
                <a:lnTo>
                  <a:pt x="4432954" y="1857344"/>
                </a:lnTo>
                <a:lnTo>
                  <a:pt x="4343495" y="1781144"/>
                </a:lnTo>
                <a:lnTo>
                  <a:pt x="4360424" y="1469283"/>
                </a:lnTo>
                <a:lnTo>
                  <a:pt x="5097132" y="1202954"/>
                </a:lnTo>
                <a:lnTo>
                  <a:pt x="5097132" y="113215"/>
                </a:lnTo>
                <a:lnTo>
                  <a:pt x="177895" y="113215"/>
                </a:lnTo>
                <a:lnTo>
                  <a:pt x="140355" y="0"/>
                </a:lnTo>
                <a:close/>
              </a:path>
              <a:path w="5097145" h="5121909">
                <a:moveTo>
                  <a:pt x="988759" y="0"/>
                </a:moveTo>
                <a:lnTo>
                  <a:pt x="485021" y="0"/>
                </a:lnTo>
                <a:lnTo>
                  <a:pt x="458615" y="8971"/>
                </a:lnTo>
                <a:lnTo>
                  <a:pt x="391148" y="32780"/>
                </a:lnTo>
                <a:lnTo>
                  <a:pt x="295846" y="67890"/>
                </a:lnTo>
                <a:lnTo>
                  <a:pt x="177895" y="113215"/>
                </a:lnTo>
                <a:lnTo>
                  <a:pt x="5097132" y="113215"/>
                </a:lnTo>
                <a:lnTo>
                  <a:pt x="5097132" y="70873"/>
                </a:lnTo>
                <a:lnTo>
                  <a:pt x="1354753" y="70873"/>
                </a:lnTo>
                <a:lnTo>
                  <a:pt x="988759" y="0"/>
                </a:lnTo>
                <a:close/>
              </a:path>
              <a:path w="5097145" h="5121909">
                <a:moveTo>
                  <a:pt x="5097132" y="0"/>
                </a:moveTo>
                <a:lnTo>
                  <a:pt x="2140846" y="0"/>
                </a:lnTo>
                <a:lnTo>
                  <a:pt x="2133695" y="3792"/>
                </a:lnTo>
                <a:lnTo>
                  <a:pt x="1354753" y="70873"/>
                </a:lnTo>
                <a:lnTo>
                  <a:pt x="5097132" y="70873"/>
                </a:lnTo>
                <a:lnTo>
                  <a:pt x="50971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4042" y="2106447"/>
            <a:ext cx="2312035" cy="5121910"/>
          </a:xfrm>
          <a:custGeom>
            <a:avLst/>
            <a:gdLst/>
            <a:ahLst/>
            <a:cxnLst/>
            <a:rect l="l" t="t" r="r" b="b"/>
            <a:pathLst>
              <a:path w="2312035" h="5121909">
                <a:moveTo>
                  <a:pt x="234976" y="0"/>
                </a:moveTo>
                <a:lnTo>
                  <a:pt x="0" y="0"/>
                </a:lnTo>
                <a:lnTo>
                  <a:pt x="49278" y="200620"/>
                </a:lnTo>
                <a:lnTo>
                  <a:pt x="94854" y="235324"/>
                </a:lnTo>
                <a:lnTo>
                  <a:pt x="130649" y="262988"/>
                </a:lnTo>
                <a:lnTo>
                  <a:pt x="168329" y="293918"/>
                </a:lnTo>
                <a:lnTo>
                  <a:pt x="197305" y="327322"/>
                </a:lnTo>
                <a:lnTo>
                  <a:pt x="200254" y="343099"/>
                </a:lnTo>
                <a:lnTo>
                  <a:pt x="199629" y="348549"/>
                </a:lnTo>
                <a:lnTo>
                  <a:pt x="198422" y="354347"/>
                </a:lnTo>
                <a:lnTo>
                  <a:pt x="196767" y="360641"/>
                </a:lnTo>
                <a:lnTo>
                  <a:pt x="193502" y="377165"/>
                </a:lnTo>
                <a:lnTo>
                  <a:pt x="181202" y="460895"/>
                </a:lnTo>
                <a:lnTo>
                  <a:pt x="172894" y="525508"/>
                </a:lnTo>
                <a:lnTo>
                  <a:pt x="163630" y="603560"/>
                </a:lnTo>
                <a:lnTo>
                  <a:pt x="153776" y="693753"/>
                </a:lnTo>
                <a:lnTo>
                  <a:pt x="143693" y="794793"/>
                </a:lnTo>
                <a:lnTo>
                  <a:pt x="133746" y="905382"/>
                </a:lnTo>
                <a:lnTo>
                  <a:pt x="124298" y="1024227"/>
                </a:lnTo>
                <a:lnTo>
                  <a:pt x="115712" y="1150029"/>
                </a:lnTo>
                <a:lnTo>
                  <a:pt x="108352" y="1281494"/>
                </a:lnTo>
                <a:lnTo>
                  <a:pt x="102581" y="1417326"/>
                </a:lnTo>
                <a:lnTo>
                  <a:pt x="98762" y="1556229"/>
                </a:lnTo>
                <a:lnTo>
                  <a:pt x="97260" y="1696906"/>
                </a:lnTo>
                <a:lnTo>
                  <a:pt x="98436" y="1838062"/>
                </a:lnTo>
                <a:lnTo>
                  <a:pt x="102656" y="1978401"/>
                </a:lnTo>
                <a:lnTo>
                  <a:pt x="110281" y="2116627"/>
                </a:lnTo>
                <a:lnTo>
                  <a:pt x="121676" y="2251445"/>
                </a:lnTo>
                <a:lnTo>
                  <a:pt x="137204" y="2381558"/>
                </a:lnTo>
                <a:lnTo>
                  <a:pt x="157228" y="2505670"/>
                </a:lnTo>
                <a:lnTo>
                  <a:pt x="175095" y="2594348"/>
                </a:lnTo>
                <a:lnTo>
                  <a:pt x="194248" y="2675793"/>
                </a:lnTo>
                <a:lnTo>
                  <a:pt x="214449" y="2750293"/>
                </a:lnTo>
                <a:lnTo>
                  <a:pt x="235460" y="2818141"/>
                </a:lnTo>
                <a:lnTo>
                  <a:pt x="257042" y="2879625"/>
                </a:lnTo>
                <a:lnTo>
                  <a:pt x="278957" y="2935038"/>
                </a:lnTo>
                <a:lnTo>
                  <a:pt x="300968" y="2984669"/>
                </a:lnTo>
                <a:lnTo>
                  <a:pt x="322836" y="3028808"/>
                </a:lnTo>
                <a:lnTo>
                  <a:pt x="344323" y="3067747"/>
                </a:lnTo>
                <a:lnTo>
                  <a:pt x="365190" y="3101776"/>
                </a:lnTo>
                <a:lnTo>
                  <a:pt x="404116" y="3156265"/>
                </a:lnTo>
                <a:lnTo>
                  <a:pt x="437707" y="3194600"/>
                </a:lnTo>
                <a:lnTo>
                  <a:pt x="473926" y="3226897"/>
                </a:lnTo>
                <a:lnTo>
                  <a:pt x="487428" y="3235920"/>
                </a:lnTo>
                <a:lnTo>
                  <a:pt x="618536" y="5121376"/>
                </a:lnTo>
                <a:lnTo>
                  <a:pt x="783422" y="5121376"/>
                </a:lnTo>
                <a:lnTo>
                  <a:pt x="639828" y="3235920"/>
                </a:lnTo>
                <a:lnTo>
                  <a:pt x="592723" y="3214015"/>
                </a:lnTo>
                <a:lnTo>
                  <a:pt x="550261" y="3193273"/>
                </a:lnTo>
                <a:lnTo>
                  <a:pt x="512133" y="3172569"/>
                </a:lnTo>
                <a:lnTo>
                  <a:pt x="478030" y="3150779"/>
                </a:lnTo>
                <a:lnTo>
                  <a:pt x="447641" y="3126779"/>
                </a:lnTo>
                <a:lnTo>
                  <a:pt x="420658" y="3099446"/>
                </a:lnTo>
                <a:lnTo>
                  <a:pt x="396770" y="3067654"/>
                </a:lnTo>
                <a:lnTo>
                  <a:pt x="375668" y="3030281"/>
                </a:lnTo>
                <a:lnTo>
                  <a:pt x="357043" y="2986203"/>
                </a:lnTo>
                <a:lnTo>
                  <a:pt x="340584" y="2934295"/>
                </a:lnTo>
                <a:lnTo>
                  <a:pt x="325983" y="2873433"/>
                </a:lnTo>
                <a:lnTo>
                  <a:pt x="312930" y="2802494"/>
                </a:lnTo>
                <a:lnTo>
                  <a:pt x="301115" y="2720354"/>
                </a:lnTo>
                <a:lnTo>
                  <a:pt x="290229" y="2625888"/>
                </a:lnTo>
                <a:lnTo>
                  <a:pt x="279961" y="2517973"/>
                </a:lnTo>
                <a:lnTo>
                  <a:pt x="270004" y="2395485"/>
                </a:lnTo>
                <a:lnTo>
                  <a:pt x="260046" y="2257299"/>
                </a:lnTo>
                <a:lnTo>
                  <a:pt x="249779" y="2102292"/>
                </a:lnTo>
                <a:lnTo>
                  <a:pt x="238893" y="1929341"/>
                </a:lnTo>
                <a:lnTo>
                  <a:pt x="227078" y="1737320"/>
                </a:lnTo>
                <a:lnTo>
                  <a:pt x="217100" y="1544397"/>
                </a:lnTo>
                <a:lnTo>
                  <a:pt x="211641" y="1368944"/>
                </a:lnTo>
                <a:lnTo>
                  <a:pt x="210269" y="1210140"/>
                </a:lnTo>
                <a:lnTo>
                  <a:pt x="212549" y="1067166"/>
                </a:lnTo>
                <a:lnTo>
                  <a:pt x="218049" y="939204"/>
                </a:lnTo>
                <a:lnTo>
                  <a:pt x="226335" y="825434"/>
                </a:lnTo>
                <a:lnTo>
                  <a:pt x="236974" y="725038"/>
                </a:lnTo>
                <a:lnTo>
                  <a:pt x="249531" y="637195"/>
                </a:lnTo>
                <a:lnTo>
                  <a:pt x="263575" y="561087"/>
                </a:lnTo>
                <a:lnTo>
                  <a:pt x="278672" y="495895"/>
                </a:lnTo>
                <a:lnTo>
                  <a:pt x="294387" y="440799"/>
                </a:lnTo>
                <a:lnTo>
                  <a:pt x="310288" y="394981"/>
                </a:lnTo>
                <a:lnTo>
                  <a:pt x="325942" y="357620"/>
                </a:lnTo>
                <a:lnTo>
                  <a:pt x="354772" y="304998"/>
                </a:lnTo>
                <a:lnTo>
                  <a:pt x="385326" y="269022"/>
                </a:lnTo>
                <a:lnTo>
                  <a:pt x="392178" y="264120"/>
                </a:lnTo>
                <a:lnTo>
                  <a:pt x="620778" y="60920"/>
                </a:lnTo>
                <a:lnTo>
                  <a:pt x="2216009" y="60920"/>
                </a:lnTo>
                <a:lnTo>
                  <a:pt x="2241634" y="45712"/>
                </a:lnTo>
                <a:lnTo>
                  <a:pt x="2283452" y="18990"/>
                </a:lnTo>
                <a:lnTo>
                  <a:pt x="2292635" y="12774"/>
                </a:lnTo>
                <a:lnTo>
                  <a:pt x="239778" y="12774"/>
                </a:lnTo>
                <a:lnTo>
                  <a:pt x="234976" y="0"/>
                </a:lnTo>
                <a:close/>
              </a:path>
              <a:path w="2312035" h="5121909">
                <a:moveTo>
                  <a:pt x="2216009" y="60920"/>
                </a:moveTo>
                <a:lnTo>
                  <a:pt x="620778" y="60920"/>
                </a:lnTo>
                <a:lnTo>
                  <a:pt x="1285032" y="183849"/>
                </a:lnTo>
                <a:lnTo>
                  <a:pt x="1358642" y="195564"/>
                </a:lnTo>
                <a:lnTo>
                  <a:pt x="1424332" y="204989"/>
                </a:lnTo>
                <a:lnTo>
                  <a:pt x="1483107" y="212203"/>
                </a:lnTo>
                <a:lnTo>
                  <a:pt x="1535972" y="217289"/>
                </a:lnTo>
                <a:lnTo>
                  <a:pt x="1583931" y="220326"/>
                </a:lnTo>
                <a:lnTo>
                  <a:pt x="1627989" y="221397"/>
                </a:lnTo>
                <a:lnTo>
                  <a:pt x="1669153" y="220582"/>
                </a:lnTo>
                <a:lnTo>
                  <a:pt x="1708425" y="217962"/>
                </a:lnTo>
                <a:lnTo>
                  <a:pt x="1746811" y="213617"/>
                </a:lnTo>
                <a:lnTo>
                  <a:pt x="1785317" y="207630"/>
                </a:lnTo>
                <a:lnTo>
                  <a:pt x="1824947" y="200081"/>
                </a:lnTo>
                <a:lnTo>
                  <a:pt x="1866705" y="191050"/>
                </a:lnTo>
                <a:lnTo>
                  <a:pt x="1960628" y="168870"/>
                </a:lnTo>
                <a:lnTo>
                  <a:pt x="2011260" y="154793"/>
                </a:lnTo>
                <a:lnTo>
                  <a:pt x="2060316" y="137596"/>
                </a:lnTo>
                <a:lnTo>
                  <a:pt x="2107839" y="117685"/>
                </a:lnTo>
                <a:lnTo>
                  <a:pt x="2153871" y="95464"/>
                </a:lnTo>
                <a:lnTo>
                  <a:pt x="2198455" y="71338"/>
                </a:lnTo>
                <a:lnTo>
                  <a:pt x="2216009" y="60920"/>
                </a:lnTo>
                <a:close/>
              </a:path>
              <a:path w="2312035" h="5121909">
                <a:moveTo>
                  <a:pt x="1389266" y="0"/>
                </a:moveTo>
                <a:lnTo>
                  <a:pt x="396396" y="0"/>
                </a:lnTo>
                <a:lnTo>
                  <a:pt x="379478" y="12774"/>
                </a:lnTo>
                <a:lnTo>
                  <a:pt x="2292635" y="12774"/>
                </a:lnTo>
                <a:lnTo>
                  <a:pt x="1711079" y="12703"/>
                </a:lnTo>
                <a:lnTo>
                  <a:pt x="1604448" y="11560"/>
                </a:lnTo>
                <a:lnTo>
                  <a:pt x="1493725" y="6949"/>
                </a:lnTo>
                <a:lnTo>
                  <a:pt x="1389266" y="0"/>
                </a:lnTo>
                <a:close/>
              </a:path>
              <a:path w="2312035" h="5121909">
                <a:moveTo>
                  <a:pt x="2311507" y="0"/>
                </a:moveTo>
                <a:lnTo>
                  <a:pt x="1919478" y="0"/>
                </a:lnTo>
                <a:lnTo>
                  <a:pt x="1904392" y="2308"/>
                </a:lnTo>
                <a:lnTo>
                  <a:pt x="1811701" y="9808"/>
                </a:lnTo>
                <a:lnTo>
                  <a:pt x="1711079" y="12703"/>
                </a:lnTo>
                <a:lnTo>
                  <a:pt x="2292740" y="12703"/>
                </a:lnTo>
                <a:lnTo>
                  <a:pt x="231150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2570" y="2106447"/>
            <a:ext cx="880744" cy="5121910"/>
          </a:xfrm>
          <a:custGeom>
            <a:avLst/>
            <a:gdLst/>
            <a:ahLst/>
            <a:cxnLst/>
            <a:rect l="l" t="t" r="r" b="b"/>
            <a:pathLst>
              <a:path w="880745" h="5121909">
                <a:moveTo>
                  <a:pt x="880640" y="4721540"/>
                </a:moveTo>
                <a:lnTo>
                  <a:pt x="437595" y="4721540"/>
                </a:lnTo>
                <a:lnTo>
                  <a:pt x="457993" y="4721819"/>
                </a:lnTo>
                <a:lnTo>
                  <a:pt x="478058" y="4723432"/>
                </a:lnTo>
                <a:lnTo>
                  <a:pt x="516979" y="4730506"/>
                </a:lnTo>
                <a:lnTo>
                  <a:pt x="553938" y="4742457"/>
                </a:lnTo>
                <a:lnTo>
                  <a:pt x="588515" y="4758979"/>
                </a:lnTo>
                <a:lnTo>
                  <a:pt x="635000" y="4791669"/>
                </a:lnTo>
                <a:lnTo>
                  <a:pt x="664293" y="4834790"/>
                </a:lnTo>
                <a:lnTo>
                  <a:pt x="670603" y="4868534"/>
                </a:lnTo>
                <a:lnTo>
                  <a:pt x="670462" y="4886316"/>
                </a:lnTo>
                <a:lnTo>
                  <a:pt x="659532" y="4940938"/>
                </a:lnTo>
                <a:lnTo>
                  <a:pt x="645720" y="4976451"/>
                </a:lnTo>
                <a:lnTo>
                  <a:pt x="619674" y="5024433"/>
                </a:lnTo>
                <a:lnTo>
                  <a:pt x="592590" y="5061351"/>
                </a:lnTo>
                <a:lnTo>
                  <a:pt x="563232" y="5086843"/>
                </a:lnTo>
                <a:lnTo>
                  <a:pt x="557580" y="5092002"/>
                </a:lnTo>
                <a:lnTo>
                  <a:pt x="553336" y="5098133"/>
                </a:lnTo>
                <a:lnTo>
                  <a:pt x="550301" y="5106000"/>
                </a:lnTo>
                <a:lnTo>
                  <a:pt x="548275" y="5116365"/>
                </a:lnTo>
                <a:lnTo>
                  <a:pt x="547828" y="5121376"/>
                </a:lnTo>
                <a:lnTo>
                  <a:pt x="880640" y="5121376"/>
                </a:lnTo>
                <a:lnTo>
                  <a:pt x="880640" y="4721540"/>
                </a:lnTo>
                <a:close/>
              </a:path>
              <a:path w="880745" h="5121909">
                <a:moveTo>
                  <a:pt x="880640" y="1521419"/>
                </a:moveTo>
                <a:lnTo>
                  <a:pt x="107950" y="1521419"/>
                </a:lnTo>
                <a:lnTo>
                  <a:pt x="107950" y="1724619"/>
                </a:lnTo>
                <a:lnTo>
                  <a:pt x="0" y="1724619"/>
                </a:lnTo>
                <a:lnTo>
                  <a:pt x="53416" y="2004019"/>
                </a:lnTo>
                <a:lnTo>
                  <a:pt x="139700" y="2639019"/>
                </a:lnTo>
                <a:lnTo>
                  <a:pt x="53416" y="3953469"/>
                </a:lnTo>
                <a:lnTo>
                  <a:pt x="53416" y="4632919"/>
                </a:lnTo>
                <a:lnTo>
                  <a:pt x="64119" y="4670126"/>
                </a:lnTo>
                <a:lnTo>
                  <a:pt x="81552" y="4713996"/>
                </a:lnTo>
                <a:lnTo>
                  <a:pt x="108002" y="4759409"/>
                </a:lnTo>
                <a:lnTo>
                  <a:pt x="144087" y="4794406"/>
                </a:lnTo>
                <a:lnTo>
                  <a:pt x="190430" y="4807029"/>
                </a:lnTo>
                <a:lnTo>
                  <a:pt x="208264" y="4804198"/>
                </a:lnTo>
                <a:lnTo>
                  <a:pt x="227329" y="4797109"/>
                </a:lnTo>
                <a:lnTo>
                  <a:pt x="247650" y="4785319"/>
                </a:lnTo>
                <a:lnTo>
                  <a:pt x="268691" y="4771882"/>
                </a:lnTo>
                <a:lnTo>
                  <a:pt x="289871" y="4760122"/>
                </a:lnTo>
                <a:lnTo>
                  <a:pt x="332435" y="4741479"/>
                </a:lnTo>
                <a:lnTo>
                  <a:pt x="374923" y="4729083"/>
                </a:lnTo>
                <a:lnTo>
                  <a:pt x="416915" y="4722632"/>
                </a:lnTo>
                <a:lnTo>
                  <a:pt x="437595" y="4721540"/>
                </a:lnTo>
                <a:lnTo>
                  <a:pt x="880640" y="4721540"/>
                </a:lnTo>
                <a:lnTo>
                  <a:pt x="880640" y="1521419"/>
                </a:lnTo>
                <a:close/>
              </a:path>
              <a:path w="880745" h="5121909">
                <a:moveTo>
                  <a:pt x="880640" y="904767"/>
                </a:moveTo>
                <a:lnTo>
                  <a:pt x="864717" y="964379"/>
                </a:lnTo>
                <a:lnTo>
                  <a:pt x="844043" y="1020612"/>
                </a:lnTo>
                <a:lnTo>
                  <a:pt x="820216" y="1069228"/>
                </a:lnTo>
                <a:lnTo>
                  <a:pt x="793551" y="1110793"/>
                </a:lnTo>
                <a:lnTo>
                  <a:pt x="764362" y="1145875"/>
                </a:lnTo>
                <a:lnTo>
                  <a:pt x="732963" y="1175041"/>
                </a:lnTo>
                <a:lnTo>
                  <a:pt x="699668" y="1198857"/>
                </a:lnTo>
                <a:lnTo>
                  <a:pt x="664792" y="1217890"/>
                </a:lnTo>
                <a:lnTo>
                  <a:pt x="628650" y="1232708"/>
                </a:lnTo>
                <a:lnTo>
                  <a:pt x="591554" y="1243878"/>
                </a:lnTo>
                <a:lnTo>
                  <a:pt x="553821" y="1251966"/>
                </a:lnTo>
                <a:lnTo>
                  <a:pt x="515764" y="1257539"/>
                </a:lnTo>
                <a:lnTo>
                  <a:pt x="477697" y="1261165"/>
                </a:lnTo>
                <a:lnTo>
                  <a:pt x="366583" y="1266026"/>
                </a:lnTo>
                <a:lnTo>
                  <a:pt x="331622" y="1267530"/>
                </a:lnTo>
                <a:lnTo>
                  <a:pt x="266700" y="1273769"/>
                </a:lnTo>
                <a:lnTo>
                  <a:pt x="211622" y="1282615"/>
                </a:lnTo>
                <a:lnTo>
                  <a:pt x="167457" y="1291193"/>
                </a:lnTo>
                <a:lnTo>
                  <a:pt x="118871" y="1307145"/>
                </a:lnTo>
                <a:lnTo>
                  <a:pt x="87639" y="1331713"/>
                </a:lnTo>
                <a:lnTo>
                  <a:pt x="69442" y="1370425"/>
                </a:lnTo>
                <a:lnTo>
                  <a:pt x="59962" y="1428811"/>
                </a:lnTo>
                <a:lnTo>
                  <a:pt x="56352" y="1481395"/>
                </a:lnTo>
                <a:lnTo>
                  <a:pt x="53416" y="1546819"/>
                </a:lnTo>
                <a:lnTo>
                  <a:pt x="107950" y="1521419"/>
                </a:lnTo>
                <a:lnTo>
                  <a:pt x="880640" y="1521419"/>
                </a:lnTo>
                <a:lnTo>
                  <a:pt x="880640" y="904767"/>
                </a:lnTo>
                <a:close/>
              </a:path>
              <a:path w="880745" h="5121909">
                <a:moveTo>
                  <a:pt x="880640" y="0"/>
                </a:moveTo>
                <a:lnTo>
                  <a:pt x="785769" y="0"/>
                </a:lnTo>
                <a:lnTo>
                  <a:pt x="850900" y="41869"/>
                </a:lnTo>
                <a:lnTo>
                  <a:pt x="851765" y="43867"/>
                </a:lnTo>
                <a:lnTo>
                  <a:pt x="868560" y="91638"/>
                </a:lnTo>
                <a:lnTo>
                  <a:pt x="880640" y="135455"/>
                </a:lnTo>
                <a:lnTo>
                  <a:pt x="88064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9770" y="2106447"/>
            <a:ext cx="0" cy="967105"/>
          </a:xfrm>
          <a:custGeom>
            <a:avLst/>
            <a:gdLst/>
            <a:ahLst/>
            <a:cxnLst/>
            <a:rect l="l" t="t" r="r" b="b"/>
            <a:pathLst>
              <a:path h="967105">
                <a:moveTo>
                  <a:pt x="0" y="0"/>
                </a:moveTo>
                <a:lnTo>
                  <a:pt x="0" y="966854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9770" y="317490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65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770" y="3488168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267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770" y="4485036"/>
            <a:ext cx="0" cy="2327910"/>
          </a:xfrm>
          <a:custGeom>
            <a:avLst/>
            <a:gdLst/>
            <a:ahLst/>
            <a:cxnLst/>
            <a:rect l="l" t="t" r="r" b="b"/>
            <a:pathLst>
              <a:path h="2327909">
                <a:moveTo>
                  <a:pt x="0" y="0"/>
                </a:moveTo>
                <a:lnTo>
                  <a:pt x="0" y="2327637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770" y="6964794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029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7903" y="2106448"/>
            <a:ext cx="0" cy="967105"/>
          </a:xfrm>
          <a:custGeom>
            <a:avLst/>
            <a:gdLst/>
            <a:ahLst/>
            <a:cxnLst/>
            <a:rect l="l" t="t" r="r" b="b"/>
            <a:pathLst>
              <a:path h="967105">
                <a:moveTo>
                  <a:pt x="0" y="0"/>
                </a:moveTo>
                <a:lnTo>
                  <a:pt x="0" y="966854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7903" y="317490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65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7903" y="3488168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267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7903" y="4485035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8067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903" y="5384702"/>
            <a:ext cx="0" cy="491490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0"/>
                </a:moveTo>
                <a:lnTo>
                  <a:pt x="0" y="491065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7903" y="5977368"/>
            <a:ext cx="0" cy="1250950"/>
          </a:xfrm>
          <a:custGeom>
            <a:avLst/>
            <a:gdLst/>
            <a:ahLst/>
            <a:cxnLst/>
            <a:rect l="l" t="t" r="r" b="b"/>
            <a:pathLst>
              <a:path h="1250950">
                <a:moveTo>
                  <a:pt x="0" y="0"/>
                </a:moveTo>
                <a:lnTo>
                  <a:pt x="0" y="1250455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3703" y="2106447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754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3703" y="367492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512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3703" y="4485035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8066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3703" y="5384701"/>
            <a:ext cx="0" cy="1843405"/>
          </a:xfrm>
          <a:custGeom>
            <a:avLst/>
            <a:gdLst/>
            <a:ahLst/>
            <a:cxnLst/>
            <a:rect l="l" t="t" r="r" b="b"/>
            <a:pathLst>
              <a:path h="1843404">
                <a:moveTo>
                  <a:pt x="0" y="0"/>
                </a:moveTo>
                <a:lnTo>
                  <a:pt x="0" y="1843121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6079" y="5333902"/>
            <a:ext cx="2099945" cy="0"/>
          </a:xfrm>
          <a:custGeom>
            <a:avLst/>
            <a:gdLst/>
            <a:ahLst/>
            <a:cxnLst/>
            <a:rect l="l" t="t" r="r" b="b"/>
            <a:pathLst>
              <a:path w="2099945">
                <a:moveTo>
                  <a:pt x="0" y="0"/>
                </a:moveTo>
                <a:lnTo>
                  <a:pt x="2099824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6370" y="2800196"/>
            <a:ext cx="2226945" cy="0"/>
          </a:xfrm>
          <a:custGeom>
            <a:avLst/>
            <a:gdLst/>
            <a:ahLst/>
            <a:cxnLst/>
            <a:rect l="l" t="t" r="r" b="b"/>
            <a:pathLst>
              <a:path w="2226945">
                <a:moveTo>
                  <a:pt x="0" y="0"/>
                </a:moveTo>
                <a:lnTo>
                  <a:pt x="2226840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6840" y="280019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929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7669" y="280019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504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0948" y="2800196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517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7872" y="2800196"/>
            <a:ext cx="913765" cy="0"/>
          </a:xfrm>
          <a:custGeom>
            <a:avLst/>
            <a:gdLst/>
            <a:ahLst/>
            <a:cxnLst/>
            <a:rect l="l" t="t" r="r" b="b"/>
            <a:pathLst>
              <a:path w="913764">
                <a:moveTo>
                  <a:pt x="0" y="0"/>
                </a:moveTo>
                <a:lnTo>
                  <a:pt x="913409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6079" y="2800196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25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7872" y="3124101"/>
            <a:ext cx="1427480" cy="0"/>
          </a:xfrm>
          <a:custGeom>
            <a:avLst/>
            <a:gdLst/>
            <a:ahLst/>
            <a:cxnLst/>
            <a:rect l="l" t="t" r="r" b="b"/>
            <a:pathLst>
              <a:path w="1427479">
                <a:moveTo>
                  <a:pt x="0" y="0"/>
                </a:moveTo>
                <a:lnTo>
                  <a:pt x="1426898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6079" y="3124101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255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27872" y="3437368"/>
            <a:ext cx="1427480" cy="0"/>
          </a:xfrm>
          <a:custGeom>
            <a:avLst/>
            <a:gdLst/>
            <a:ahLst/>
            <a:cxnLst/>
            <a:rect l="l" t="t" r="r" b="b"/>
            <a:pathLst>
              <a:path w="1427479">
                <a:moveTo>
                  <a:pt x="0" y="0"/>
                </a:moveTo>
                <a:lnTo>
                  <a:pt x="1426898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6079" y="3437368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255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6370" y="3745464"/>
            <a:ext cx="1222375" cy="0"/>
          </a:xfrm>
          <a:custGeom>
            <a:avLst/>
            <a:gdLst/>
            <a:ahLst/>
            <a:cxnLst/>
            <a:rect l="l" t="t" r="r" b="b"/>
            <a:pathLst>
              <a:path w="1222375">
                <a:moveTo>
                  <a:pt x="0" y="0"/>
                </a:moveTo>
                <a:lnTo>
                  <a:pt x="1221820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6079" y="3745464"/>
            <a:ext cx="2769235" cy="0"/>
          </a:xfrm>
          <a:custGeom>
            <a:avLst/>
            <a:gdLst/>
            <a:ahLst/>
            <a:cxnLst/>
            <a:rect l="l" t="t" r="r" b="b"/>
            <a:pathLst>
              <a:path w="2769235">
                <a:moveTo>
                  <a:pt x="0" y="0"/>
                </a:moveTo>
                <a:lnTo>
                  <a:pt x="2768691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56370" y="4434235"/>
            <a:ext cx="1287145" cy="0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6932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6079" y="4434235"/>
            <a:ext cx="2769235" cy="0"/>
          </a:xfrm>
          <a:custGeom>
            <a:avLst/>
            <a:gdLst/>
            <a:ahLst/>
            <a:cxnLst/>
            <a:rect l="l" t="t" r="r" b="b"/>
            <a:pathLst>
              <a:path w="2769235">
                <a:moveTo>
                  <a:pt x="0" y="0"/>
                </a:moveTo>
                <a:lnTo>
                  <a:pt x="2768691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6079" y="4758168"/>
            <a:ext cx="3042285" cy="2457450"/>
          </a:xfrm>
          <a:custGeom>
            <a:avLst/>
            <a:gdLst/>
            <a:ahLst/>
            <a:cxnLst/>
            <a:rect l="l" t="t" r="r" b="b"/>
            <a:pathLst>
              <a:path w="3042285" h="2457450">
                <a:moveTo>
                  <a:pt x="0" y="0"/>
                </a:moveTo>
                <a:lnTo>
                  <a:pt x="2775045" y="0"/>
                </a:lnTo>
                <a:lnTo>
                  <a:pt x="2813987" y="13310"/>
                </a:lnTo>
                <a:lnTo>
                  <a:pt x="2880379" y="36679"/>
                </a:lnTo>
                <a:lnTo>
                  <a:pt x="2932769" y="57279"/>
                </a:lnTo>
                <a:lnTo>
                  <a:pt x="2972745" y="76992"/>
                </a:lnTo>
                <a:lnTo>
                  <a:pt x="3012905" y="109005"/>
                </a:lnTo>
                <a:lnTo>
                  <a:pt x="3034061" y="149592"/>
                </a:lnTo>
                <a:lnTo>
                  <a:pt x="3041573" y="205096"/>
                </a:lnTo>
                <a:lnTo>
                  <a:pt x="3041971" y="228009"/>
                </a:lnTo>
                <a:lnTo>
                  <a:pt x="3041646" y="253519"/>
                </a:lnTo>
                <a:lnTo>
                  <a:pt x="3039624" y="313270"/>
                </a:lnTo>
                <a:lnTo>
                  <a:pt x="3032824" y="378852"/>
                </a:lnTo>
                <a:lnTo>
                  <a:pt x="3018761" y="442707"/>
                </a:lnTo>
                <a:lnTo>
                  <a:pt x="2999313" y="503616"/>
                </a:lnTo>
                <a:lnTo>
                  <a:pt x="2976361" y="560360"/>
                </a:lnTo>
                <a:lnTo>
                  <a:pt x="2951783" y="611719"/>
                </a:lnTo>
                <a:lnTo>
                  <a:pt x="2927459" y="656474"/>
                </a:lnTo>
                <a:lnTo>
                  <a:pt x="2905269" y="693406"/>
                </a:lnTo>
                <a:lnTo>
                  <a:pt x="2880095" y="731468"/>
                </a:lnTo>
                <a:lnTo>
                  <a:pt x="2870295" y="745070"/>
                </a:lnTo>
                <a:lnTo>
                  <a:pt x="2870295" y="245745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71935" y="5926568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419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2103" y="5477835"/>
            <a:ext cx="694690" cy="0"/>
          </a:xfrm>
          <a:custGeom>
            <a:avLst/>
            <a:gdLst/>
            <a:ahLst/>
            <a:cxnLst/>
            <a:rect l="l" t="t" r="r" b="b"/>
            <a:pathLst>
              <a:path w="694689">
                <a:moveTo>
                  <a:pt x="0" y="0"/>
                </a:moveTo>
                <a:lnTo>
                  <a:pt x="694270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45892" y="5774168"/>
            <a:ext cx="1932305" cy="0"/>
          </a:xfrm>
          <a:custGeom>
            <a:avLst/>
            <a:gdLst/>
            <a:ahLst/>
            <a:cxnLst/>
            <a:rect l="l" t="t" r="r" b="b"/>
            <a:pathLst>
              <a:path w="1932304">
                <a:moveTo>
                  <a:pt x="0" y="0"/>
                </a:moveTo>
                <a:lnTo>
                  <a:pt x="1932294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45892" y="6062035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4">
                <a:moveTo>
                  <a:pt x="0" y="0"/>
                </a:moveTo>
                <a:lnTo>
                  <a:pt x="710482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5903" y="670550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19670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59103" y="2106447"/>
            <a:ext cx="0" cy="694055"/>
          </a:xfrm>
          <a:custGeom>
            <a:avLst/>
            <a:gdLst/>
            <a:ahLst/>
            <a:cxnLst/>
            <a:rect l="l" t="t" r="r" b="b"/>
            <a:pathLst>
              <a:path h="694055">
                <a:moveTo>
                  <a:pt x="0" y="693451"/>
                </a:moveTo>
                <a:lnTo>
                  <a:pt x="0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48244" y="2106447"/>
            <a:ext cx="1056005" cy="5121910"/>
          </a:xfrm>
          <a:custGeom>
            <a:avLst/>
            <a:gdLst/>
            <a:ahLst/>
            <a:cxnLst/>
            <a:rect l="l" t="t" r="r" b="b"/>
            <a:pathLst>
              <a:path w="1056004" h="5121909">
                <a:moveTo>
                  <a:pt x="972393" y="0"/>
                </a:moveTo>
                <a:lnTo>
                  <a:pt x="1006255" y="568920"/>
                </a:lnTo>
                <a:lnTo>
                  <a:pt x="1018296" y="619649"/>
                </a:lnTo>
                <a:lnTo>
                  <a:pt x="1028921" y="665381"/>
                </a:lnTo>
                <a:lnTo>
                  <a:pt x="1037984" y="706451"/>
                </a:lnTo>
                <a:lnTo>
                  <a:pt x="1050840" y="775956"/>
                </a:lnTo>
                <a:lnTo>
                  <a:pt x="1055694" y="830856"/>
                </a:lnTo>
                <a:lnTo>
                  <a:pt x="1054755" y="853670"/>
                </a:lnTo>
                <a:lnTo>
                  <a:pt x="1045417" y="891711"/>
                </a:lnTo>
                <a:lnTo>
                  <a:pt x="1010565" y="934849"/>
                </a:lnTo>
                <a:lnTo>
                  <a:pt x="971731" y="958252"/>
                </a:lnTo>
                <a:lnTo>
                  <a:pt x="919054" y="980513"/>
                </a:lnTo>
                <a:lnTo>
                  <a:pt x="851365" y="1004322"/>
                </a:lnTo>
                <a:lnTo>
                  <a:pt x="811526" y="1017649"/>
                </a:lnTo>
                <a:lnTo>
                  <a:pt x="769685" y="1030865"/>
                </a:lnTo>
                <a:lnTo>
                  <a:pt x="728104" y="1042856"/>
                </a:lnTo>
                <a:lnTo>
                  <a:pt x="686963" y="1054047"/>
                </a:lnTo>
                <a:lnTo>
                  <a:pt x="646442" y="1064862"/>
                </a:lnTo>
                <a:lnTo>
                  <a:pt x="606723" y="1075729"/>
                </a:lnTo>
                <a:lnTo>
                  <a:pt x="567986" y="1087071"/>
                </a:lnTo>
                <a:lnTo>
                  <a:pt x="530411" y="1099315"/>
                </a:lnTo>
                <a:lnTo>
                  <a:pt x="494180" y="1112886"/>
                </a:lnTo>
                <a:lnTo>
                  <a:pt x="426470" y="1145711"/>
                </a:lnTo>
                <a:lnTo>
                  <a:pt x="366301" y="1188950"/>
                </a:lnTo>
                <a:lnTo>
                  <a:pt x="315118" y="1246006"/>
                </a:lnTo>
                <a:lnTo>
                  <a:pt x="293349" y="1280780"/>
                </a:lnTo>
                <a:lnTo>
                  <a:pt x="274367" y="1320284"/>
                </a:lnTo>
                <a:lnTo>
                  <a:pt x="258356" y="1364945"/>
                </a:lnTo>
                <a:lnTo>
                  <a:pt x="245494" y="1415188"/>
                </a:lnTo>
                <a:lnTo>
                  <a:pt x="235962" y="1471437"/>
                </a:lnTo>
                <a:lnTo>
                  <a:pt x="229942" y="1534120"/>
                </a:lnTo>
                <a:lnTo>
                  <a:pt x="226621" y="1615574"/>
                </a:lnTo>
                <a:lnTo>
                  <a:pt x="224957" y="1725501"/>
                </a:lnTo>
                <a:lnTo>
                  <a:pt x="224789" y="1860371"/>
                </a:lnTo>
                <a:lnTo>
                  <a:pt x="225956" y="2016653"/>
                </a:lnTo>
                <a:lnTo>
                  <a:pt x="228297" y="2190817"/>
                </a:lnTo>
                <a:lnTo>
                  <a:pt x="231651" y="2379331"/>
                </a:lnTo>
                <a:lnTo>
                  <a:pt x="235859" y="2578666"/>
                </a:lnTo>
                <a:lnTo>
                  <a:pt x="240759" y="2785290"/>
                </a:lnTo>
                <a:lnTo>
                  <a:pt x="246190" y="2995674"/>
                </a:lnTo>
                <a:lnTo>
                  <a:pt x="251992" y="3206286"/>
                </a:lnTo>
                <a:lnTo>
                  <a:pt x="258005" y="3413596"/>
                </a:lnTo>
                <a:lnTo>
                  <a:pt x="264067" y="3614073"/>
                </a:lnTo>
                <a:lnTo>
                  <a:pt x="270017" y="3804188"/>
                </a:lnTo>
                <a:lnTo>
                  <a:pt x="275696" y="3980408"/>
                </a:lnTo>
                <a:lnTo>
                  <a:pt x="280941" y="4139204"/>
                </a:lnTo>
                <a:lnTo>
                  <a:pt x="285594" y="4277045"/>
                </a:lnTo>
                <a:lnTo>
                  <a:pt x="289492" y="4390401"/>
                </a:lnTo>
                <a:lnTo>
                  <a:pt x="292475" y="4475741"/>
                </a:lnTo>
                <a:lnTo>
                  <a:pt x="294383" y="4529533"/>
                </a:lnTo>
                <a:lnTo>
                  <a:pt x="295055" y="4548249"/>
                </a:lnTo>
                <a:lnTo>
                  <a:pt x="245534" y="4647268"/>
                </a:lnTo>
                <a:lnTo>
                  <a:pt x="200890" y="4736388"/>
                </a:lnTo>
                <a:lnTo>
                  <a:pt x="160792" y="4816122"/>
                </a:lnTo>
                <a:lnTo>
                  <a:pt x="124911" y="4886985"/>
                </a:lnTo>
                <a:lnTo>
                  <a:pt x="92916" y="4949492"/>
                </a:lnTo>
                <a:lnTo>
                  <a:pt x="64477" y="5004156"/>
                </a:lnTo>
                <a:lnTo>
                  <a:pt x="39263" y="5051492"/>
                </a:lnTo>
                <a:lnTo>
                  <a:pt x="16945" y="5092015"/>
                </a:lnTo>
                <a:lnTo>
                  <a:pt x="0" y="5121376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54770" y="214519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05570" y="2247448"/>
            <a:ext cx="0" cy="3230880"/>
          </a:xfrm>
          <a:custGeom>
            <a:avLst/>
            <a:gdLst/>
            <a:ahLst/>
            <a:cxnLst/>
            <a:rect l="l" t="t" r="r" b="b"/>
            <a:pathLst>
              <a:path h="3230879">
                <a:moveTo>
                  <a:pt x="0" y="0"/>
                </a:moveTo>
                <a:lnTo>
                  <a:pt x="0" y="3230391"/>
                </a:lnTo>
              </a:path>
            </a:pathLst>
          </a:custGeom>
          <a:ln w="1016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75546" y="530003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827"/>
                </a:lnTo>
              </a:path>
            </a:pathLst>
          </a:custGeom>
          <a:ln w="635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84303" y="6423583"/>
            <a:ext cx="0" cy="804545"/>
          </a:xfrm>
          <a:custGeom>
            <a:avLst/>
            <a:gdLst/>
            <a:ahLst/>
            <a:cxnLst/>
            <a:rect l="l" t="t" r="r" b="b"/>
            <a:pathLst>
              <a:path h="804545">
                <a:moveTo>
                  <a:pt x="0" y="0"/>
                </a:moveTo>
                <a:lnTo>
                  <a:pt x="0" y="804240"/>
                </a:lnTo>
              </a:path>
            </a:pathLst>
          </a:custGeom>
          <a:ln w="635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56370" y="6654702"/>
            <a:ext cx="702945" cy="101600"/>
          </a:xfrm>
          <a:custGeom>
            <a:avLst/>
            <a:gdLst/>
            <a:ahLst/>
            <a:cxnLst/>
            <a:rect l="l" t="t" r="r" b="b"/>
            <a:pathLst>
              <a:path w="702945" h="101600">
                <a:moveTo>
                  <a:pt x="0" y="0"/>
                </a:moveTo>
                <a:lnTo>
                  <a:pt x="30965" y="39204"/>
                </a:lnTo>
                <a:lnTo>
                  <a:pt x="64193" y="73698"/>
                </a:lnTo>
                <a:lnTo>
                  <a:pt x="98884" y="92341"/>
                </a:lnTo>
                <a:lnTo>
                  <a:pt x="146684" y="100012"/>
                </a:lnTo>
                <a:lnTo>
                  <a:pt x="198141" y="101498"/>
                </a:lnTo>
                <a:lnTo>
                  <a:pt x="242608" y="101600"/>
                </a:lnTo>
                <a:lnTo>
                  <a:pt x="702729" y="101600"/>
                </a:lnTo>
              </a:path>
            </a:pathLst>
          </a:custGeom>
          <a:ln w="635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77869" y="2215697"/>
            <a:ext cx="981710" cy="0"/>
          </a:xfrm>
          <a:custGeom>
            <a:avLst/>
            <a:gdLst/>
            <a:ahLst/>
            <a:cxnLst/>
            <a:rect l="l" t="t" r="r" b="b"/>
            <a:pathLst>
              <a:path w="981710">
                <a:moveTo>
                  <a:pt x="0" y="0"/>
                </a:moveTo>
                <a:lnTo>
                  <a:pt x="981229" y="0"/>
                </a:lnTo>
              </a:path>
            </a:pathLst>
          </a:custGeom>
          <a:ln w="635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19770" y="221569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80">
                <a:moveTo>
                  <a:pt x="0" y="0"/>
                </a:moveTo>
                <a:lnTo>
                  <a:pt x="245983" y="0"/>
                </a:lnTo>
              </a:path>
            </a:pathLst>
          </a:custGeom>
          <a:ln w="635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94146" y="2106447"/>
            <a:ext cx="63500" cy="120650"/>
          </a:xfrm>
          <a:custGeom>
            <a:avLst/>
            <a:gdLst/>
            <a:ahLst/>
            <a:cxnLst/>
            <a:rect l="l" t="t" r="r" b="b"/>
            <a:pathLst>
              <a:path w="63500" h="120650">
                <a:moveTo>
                  <a:pt x="0" y="120188"/>
                </a:moveTo>
                <a:lnTo>
                  <a:pt x="63500" y="120188"/>
                </a:lnTo>
                <a:lnTo>
                  <a:pt x="63500" y="0"/>
                </a:lnTo>
                <a:lnTo>
                  <a:pt x="0" y="0"/>
                </a:lnTo>
                <a:lnTo>
                  <a:pt x="0" y="120188"/>
                </a:lnTo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78188" y="2106447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0"/>
                </a:moveTo>
                <a:lnTo>
                  <a:pt x="0" y="695920"/>
                </a:lnTo>
              </a:path>
            </a:pathLst>
          </a:custGeom>
          <a:ln w="635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19764" y="4620220"/>
            <a:ext cx="187325" cy="93980"/>
          </a:xfrm>
          <a:custGeom>
            <a:avLst/>
            <a:gdLst/>
            <a:ahLst/>
            <a:cxnLst/>
            <a:rect l="l" t="t" r="r" b="b"/>
            <a:pathLst>
              <a:path w="187325" h="93979">
                <a:moveTo>
                  <a:pt x="186930" y="0"/>
                </a:moveTo>
                <a:lnTo>
                  <a:pt x="0" y="11798"/>
                </a:lnTo>
                <a:lnTo>
                  <a:pt x="2754" y="25332"/>
                </a:lnTo>
                <a:lnTo>
                  <a:pt x="7435" y="38084"/>
                </a:lnTo>
                <a:lnTo>
                  <a:pt x="31822" y="70120"/>
                </a:lnTo>
                <a:lnTo>
                  <a:pt x="69194" y="89611"/>
                </a:lnTo>
                <a:lnTo>
                  <a:pt x="99714" y="93598"/>
                </a:lnTo>
                <a:lnTo>
                  <a:pt x="113997" y="91491"/>
                </a:lnTo>
                <a:lnTo>
                  <a:pt x="151466" y="73468"/>
                </a:lnTo>
                <a:lnTo>
                  <a:pt x="177301" y="41446"/>
                </a:lnTo>
                <a:lnTo>
                  <a:pt x="186930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07427" y="4620220"/>
            <a:ext cx="187325" cy="93980"/>
          </a:xfrm>
          <a:custGeom>
            <a:avLst/>
            <a:gdLst/>
            <a:ahLst/>
            <a:cxnLst/>
            <a:rect l="l" t="t" r="r" b="b"/>
            <a:pathLst>
              <a:path w="187325" h="93979">
                <a:moveTo>
                  <a:pt x="186930" y="0"/>
                </a:moveTo>
                <a:lnTo>
                  <a:pt x="0" y="11798"/>
                </a:lnTo>
                <a:lnTo>
                  <a:pt x="2754" y="25332"/>
                </a:lnTo>
                <a:lnTo>
                  <a:pt x="7435" y="38084"/>
                </a:lnTo>
                <a:lnTo>
                  <a:pt x="31822" y="70120"/>
                </a:lnTo>
                <a:lnTo>
                  <a:pt x="69194" y="89611"/>
                </a:lnTo>
                <a:lnTo>
                  <a:pt x="99714" y="93598"/>
                </a:lnTo>
                <a:lnTo>
                  <a:pt x="113997" y="91491"/>
                </a:lnTo>
                <a:lnTo>
                  <a:pt x="151466" y="73468"/>
                </a:lnTo>
                <a:lnTo>
                  <a:pt x="177301" y="41446"/>
                </a:lnTo>
                <a:lnTo>
                  <a:pt x="186930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95090" y="4620220"/>
            <a:ext cx="187325" cy="93980"/>
          </a:xfrm>
          <a:custGeom>
            <a:avLst/>
            <a:gdLst/>
            <a:ahLst/>
            <a:cxnLst/>
            <a:rect l="l" t="t" r="r" b="b"/>
            <a:pathLst>
              <a:path w="187325" h="93979">
                <a:moveTo>
                  <a:pt x="186930" y="0"/>
                </a:moveTo>
                <a:lnTo>
                  <a:pt x="0" y="11798"/>
                </a:lnTo>
                <a:lnTo>
                  <a:pt x="2754" y="25332"/>
                </a:lnTo>
                <a:lnTo>
                  <a:pt x="7435" y="38084"/>
                </a:lnTo>
                <a:lnTo>
                  <a:pt x="31822" y="70120"/>
                </a:lnTo>
                <a:lnTo>
                  <a:pt x="69194" y="89611"/>
                </a:lnTo>
                <a:lnTo>
                  <a:pt x="99714" y="93598"/>
                </a:lnTo>
                <a:lnTo>
                  <a:pt x="113997" y="91491"/>
                </a:lnTo>
                <a:lnTo>
                  <a:pt x="151466" y="73468"/>
                </a:lnTo>
                <a:lnTo>
                  <a:pt x="177301" y="41446"/>
                </a:lnTo>
                <a:lnTo>
                  <a:pt x="186930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2335" y="6336853"/>
            <a:ext cx="187325" cy="93980"/>
          </a:xfrm>
          <a:custGeom>
            <a:avLst/>
            <a:gdLst/>
            <a:ahLst/>
            <a:cxnLst/>
            <a:rect l="l" t="t" r="r" b="b"/>
            <a:pathLst>
              <a:path w="187325" h="93979">
                <a:moveTo>
                  <a:pt x="186930" y="0"/>
                </a:moveTo>
                <a:lnTo>
                  <a:pt x="0" y="11798"/>
                </a:lnTo>
                <a:lnTo>
                  <a:pt x="2754" y="25332"/>
                </a:lnTo>
                <a:lnTo>
                  <a:pt x="7435" y="38084"/>
                </a:lnTo>
                <a:lnTo>
                  <a:pt x="31822" y="70120"/>
                </a:lnTo>
                <a:lnTo>
                  <a:pt x="69194" y="89611"/>
                </a:lnTo>
                <a:lnTo>
                  <a:pt x="99714" y="93598"/>
                </a:lnTo>
                <a:lnTo>
                  <a:pt x="113997" y="91491"/>
                </a:lnTo>
                <a:lnTo>
                  <a:pt x="151466" y="73468"/>
                </a:lnTo>
                <a:lnTo>
                  <a:pt x="177301" y="41446"/>
                </a:lnTo>
                <a:lnTo>
                  <a:pt x="186930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29998" y="6345292"/>
            <a:ext cx="53340" cy="75565"/>
          </a:xfrm>
          <a:custGeom>
            <a:avLst/>
            <a:gdLst/>
            <a:ahLst/>
            <a:cxnLst/>
            <a:rect l="l" t="t" r="r" b="b"/>
            <a:pathLst>
              <a:path w="53339" h="75564">
                <a:moveTo>
                  <a:pt x="53213" y="0"/>
                </a:moveTo>
                <a:lnTo>
                  <a:pt x="0" y="3358"/>
                </a:lnTo>
                <a:lnTo>
                  <a:pt x="2754" y="16892"/>
                </a:lnTo>
                <a:lnTo>
                  <a:pt x="7435" y="29644"/>
                </a:lnTo>
                <a:lnTo>
                  <a:pt x="31822" y="61680"/>
                </a:lnTo>
                <a:lnTo>
                  <a:pt x="53213" y="75127"/>
                </a:lnTo>
                <a:lnTo>
                  <a:pt x="53213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29998" y="3544227"/>
            <a:ext cx="53340" cy="75565"/>
          </a:xfrm>
          <a:custGeom>
            <a:avLst/>
            <a:gdLst/>
            <a:ahLst/>
            <a:cxnLst/>
            <a:rect l="l" t="t" r="r" b="b"/>
            <a:pathLst>
              <a:path w="53339" h="75564">
                <a:moveTo>
                  <a:pt x="53213" y="0"/>
                </a:moveTo>
                <a:lnTo>
                  <a:pt x="0" y="3358"/>
                </a:lnTo>
                <a:lnTo>
                  <a:pt x="2754" y="16892"/>
                </a:lnTo>
                <a:lnTo>
                  <a:pt x="7435" y="29644"/>
                </a:lnTo>
                <a:lnTo>
                  <a:pt x="31822" y="61680"/>
                </a:lnTo>
                <a:lnTo>
                  <a:pt x="53213" y="75127"/>
                </a:lnTo>
                <a:lnTo>
                  <a:pt x="53213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295389" y="7551603"/>
            <a:ext cx="228600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2</a:t>
            </a:r>
            <a:r>
              <a:rPr sz="2500" b="0" spc="-50" dirty="0">
                <a:solidFill>
                  <a:srgbClr val="529FCE"/>
                </a:solidFill>
                <a:latin typeface="Gotham Medium"/>
                <a:cs typeface="Gotham Medium"/>
              </a:rPr>
              <a:t>0,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00</a:t>
            </a:r>
            <a:r>
              <a:rPr sz="2500" b="0" spc="-50" dirty="0">
                <a:solidFill>
                  <a:srgbClr val="529FCE"/>
                </a:solidFill>
                <a:latin typeface="Gotham Medium"/>
                <a:cs typeface="Gotham Medium"/>
              </a:rPr>
              <a:t>0,</a:t>
            </a:r>
            <a:r>
              <a:rPr sz="2500" b="0" dirty="0">
                <a:solidFill>
                  <a:srgbClr val="529FCE"/>
                </a:solidFill>
                <a:latin typeface="Gotham Medium"/>
                <a:cs typeface="Gotham Medium"/>
              </a:rPr>
              <a:t>000+</a:t>
            </a:r>
            <a:endParaRPr sz="2500">
              <a:latin typeface="Gotham Medium"/>
              <a:cs typeface="Gotham Medium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500" b="0" spc="-150" dirty="0">
                <a:solidFill>
                  <a:srgbClr val="FFFFFF"/>
                </a:solidFill>
                <a:latin typeface="Gotham Medium"/>
                <a:cs typeface="Gotham Medium"/>
              </a:rPr>
              <a:t>V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ALI</a:t>
            </a:r>
            <a:r>
              <a:rPr sz="1500" b="0" spc="-75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TIONS </a:t>
            </a:r>
            <a:r>
              <a:rPr sz="1500" b="0" spc="-60" dirty="0">
                <a:solidFill>
                  <a:srgbClr val="FFFFFF"/>
                </a:solidFill>
                <a:latin typeface="Gotham Medium"/>
                <a:cs typeface="Gotham Medium"/>
              </a:rPr>
              <a:t>T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O </a:t>
            </a:r>
            <a:r>
              <a:rPr sz="1500" b="0" spc="-75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TE</a:t>
            </a:r>
            <a:endParaRPr sz="1500">
              <a:latin typeface="Gotham Medium"/>
              <a:cs typeface="Gotham Medium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42359" y="7532378"/>
            <a:ext cx="569595" cy="569595"/>
          </a:xfrm>
          <a:custGeom>
            <a:avLst/>
            <a:gdLst/>
            <a:ahLst/>
            <a:cxnLst/>
            <a:rect l="l" t="t" r="r" b="b"/>
            <a:pathLst>
              <a:path w="569594" h="569595">
                <a:moveTo>
                  <a:pt x="286219" y="0"/>
                </a:moveTo>
                <a:lnTo>
                  <a:pt x="240033" y="3464"/>
                </a:lnTo>
                <a:lnTo>
                  <a:pt x="196178" y="14001"/>
                </a:lnTo>
                <a:lnTo>
                  <a:pt x="155244" y="31028"/>
                </a:lnTo>
                <a:lnTo>
                  <a:pt x="117821" y="53963"/>
                </a:lnTo>
                <a:lnTo>
                  <a:pt x="84497" y="82222"/>
                </a:lnTo>
                <a:lnTo>
                  <a:pt x="55863" y="115224"/>
                </a:lnTo>
                <a:lnTo>
                  <a:pt x="32507" y="152385"/>
                </a:lnTo>
                <a:lnTo>
                  <a:pt x="15018" y="193122"/>
                </a:lnTo>
                <a:lnTo>
                  <a:pt x="3986" y="236852"/>
                </a:lnTo>
                <a:lnTo>
                  <a:pt x="0" y="282994"/>
                </a:lnTo>
                <a:lnTo>
                  <a:pt x="811" y="306342"/>
                </a:lnTo>
                <a:lnTo>
                  <a:pt x="7884" y="351436"/>
                </a:lnTo>
                <a:lnTo>
                  <a:pt x="21740" y="393904"/>
                </a:lnTo>
                <a:lnTo>
                  <a:pt x="41793" y="433156"/>
                </a:lnTo>
                <a:lnTo>
                  <a:pt x="67464" y="468603"/>
                </a:lnTo>
                <a:lnTo>
                  <a:pt x="98167" y="499656"/>
                </a:lnTo>
                <a:lnTo>
                  <a:pt x="133321" y="525725"/>
                </a:lnTo>
                <a:lnTo>
                  <a:pt x="172342" y="546221"/>
                </a:lnTo>
                <a:lnTo>
                  <a:pt x="214649" y="560555"/>
                </a:lnTo>
                <a:lnTo>
                  <a:pt x="259658" y="568138"/>
                </a:lnTo>
                <a:lnTo>
                  <a:pt x="282994" y="569214"/>
                </a:lnTo>
                <a:lnTo>
                  <a:pt x="306342" y="568402"/>
                </a:lnTo>
                <a:lnTo>
                  <a:pt x="351436" y="561329"/>
                </a:lnTo>
                <a:lnTo>
                  <a:pt x="393904" y="547475"/>
                </a:lnTo>
                <a:lnTo>
                  <a:pt x="433156" y="527423"/>
                </a:lnTo>
                <a:lnTo>
                  <a:pt x="468603" y="501754"/>
                </a:lnTo>
                <a:lnTo>
                  <a:pt x="499656" y="471051"/>
                </a:lnTo>
                <a:lnTo>
                  <a:pt x="525725" y="435898"/>
                </a:lnTo>
                <a:lnTo>
                  <a:pt x="546221" y="396876"/>
                </a:lnTo>
                <a:lnTo>
                  <a:pt x="560555" y="354568"/>
                </a:lnTo>
                <a:lnTo>
                  <a:pt x="568138" y="309557"/>
                </a:lnTo>
                <a:lnTo>
                  <a:pt x="569213" y="286219"/>
                </a:lnTo>
                <a:lnTo>
                  <a:pt x="568402" y="262871"/>
                </a:lnTo>
                <a:lnTo>
                  <a:pt x="561329" y="217777"/>
                </a:lnTo>
                <a:lnTo>
                  <a:pt x="547475" y="175309"/>
                </a:lnTo>
                <a:lnTo>
                  <a:pt x="527423" y="136057"/>
                </a:lnTo>
                <a:lnTo>
                  <a:pt x="501754" y="100610"/>
                </a:lnTo>
                <a:lnTo>
                  <a:pt x="471051" y="69557"/>
                </a:lnTo>
                <a:lnTo>
                  <a:pt x="435898" y="43488"/>
                </a:lnTo>
                <a:lnTo>
                  <a:pt x="396876" y="22992"/>
                </a:lnTo>
                <a:lnTo>
                  <a:pt x="354568" y="8658"/>
                </a:lnTo>
                <a:lnTo>
                  <a:pt x="309557" y="1075"/>
                </a:lnTo>
                <a:lnTo>
                  <a:pt x="286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86563" y="7720024"/>
            <a:ext cx="281305" cy="194945"/>
          </a:xfrm>
          <a:custGeom>
            <a:avLst/>
            <a:gdLst/>
            <a:ahLst/>
            <a:cxnLst/>
            <a:rect l="l" t="t" r="r" b="b"/>
            <a:pathLst>
              <a:path w="281305" h="194945">
                <a:moveTo>
                  <a:pt x="0" y="108788"/>
                </a:moveTo>
                <a:lnTo>
                  <a:pt x="84658" y="194411"/>
                </a:lnTo>
                <a:lnTo>
                  <a:pt x="281292" y="0"/>
                </a:lnTo>
              </a:path>
            </a:pathLst>
          </a:custGeom>
          <a:ln w="41376">
            <a:solidFill>
              <a:srgbClr val="039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321936" y="8416890"/>
            <a:ext cx="2286000" cy="62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F5601F"/>
                </a:solidFill>
                <a:latin typeface="Gotham Medium"/>
                <a:cs typeface="Gotham Medium"/>
              </a:rPr>
              <a:t>0</a:t>
            </a:r>
            <a:endParaRPr sz="2500">
              <a:latin typeface="Gotham Medium"/>
              <a:cs typeface="Gotham Medium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500" b="0" spc="-150" dirty="0">
                <a:solidFill>
                  <a:srgbClr val="FFFFFF"/>
                </a:solidFill>
                <a:latin typeface="Gotham Medium"/>
                <a:cs typeface="Gotham Medium"/>
              </a:rPr>
              <a:t>V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ALI</a:t>
            </a:r>
            <a:r>
              <a:rPr sz="1500" b="0" spc="-75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TIONS </a:t>
            </a:r>
            <a:r>
              <a:rPr sz="1500" b="0" spc="-60" dirty="0">
                <a:solidFill>
                  <a:srgbClr val="FFFFFF"/>
                </a:solidFill>
                <a:latin typeface="Gotham Medium"/>
                <a:cs typeface="Gotham Medium"/>
              </a:rPr>
              <a:t>T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O </a:t>
            </a:r>
            <a:r>
              <a:rPr sz="1500" b="0" spc="-75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1500" b="0" spc="-13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b="0" dirty="0">
                <a:solidFill>
                  <a:srgbClr val="FFFFFF"/>
                </a:solidFill>
                <a:latin typeface="Gotham Medium"/>
                <a:cs typeface="Gotham Medium"/>
              </a:rPr>
              <a:t>TE</a:t>
            </a:r>
            <a:endParaRPr sz="1500">
              <a:latin typeface="Gotham Medium"/>
              <a:cs typeface="Gotham Medium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18589" y="2632626"/>
            <a:ext cx="481330" cy="283845"/>
          </a:xfrm>
          <a:custGeom>
            <a:avLst/>
            <a:gdLst/>
            <a:ahLst/>
            <a:cxnLst/>
            <a:rect l="l" t="t" r="r" b="b"/>
            <a:pathLst>
              <a:path w="481329" h="283844">
                <a:moveTo>
                  <a:pt x="22225" y="0"/>
                </a:moveTo>
                <a:lnTo>
                  <a:pt x="8990" y="4368"/>
                </a:lnTo>
                <a:lnTo>
                  <a:pt x="1045" y="15467"/>
                </a:lnTo>
                <a:lnTo>
                  <a:pt x="0" y="22225"/>
                </a:lnTo>
                <a:lnTo>
                  <a:pt x="0" y="283311"/>
                </a:lnTo>
                <a:lnTo>
                  <a:pt x="480948" y="283311"/>
                </a:lnTo>
                <a:lnTo>
                  <a:pt x="480948" y="22225"/>
                </a:lnTo>
                <a:lnTo>
                  <a:pt x="476576" y="8984"/>
                </a:lnTo>
                <a:lnTo>
                  <a:pt x="465476" y="1044"/>
                </a:lnTo>
                <a:lnTo>
                  <a:pt x="22225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20466" y="2772244"/>
            <a:ext cx="77470" cy="144145"/>
          </a:xfrm>
          <a:custGeom>
            <a:avLst/>
            <a:gdLst/>
            <a:ahLst/>
            <a:cxnLst/>
            <a:rect l="l" t="t" r="r" b="b"/>
            <a:pathLst>
              <a:path w="77470" h="144144">
                <a:moveTo>
                  <a:pt x="77203" y="143700"/>
                </a:moveTo>
                <a:lnTo>
                  <a:pt x="0" y="143700"/>
                </a:lnTo>
                <a:lnTo>
                  <a:pt x="0" y="0"/>
                </a:lnTo>
                <a:lnTo>
                  <a:pt x="77203" y="0"/>
                </a:lnTo>
                <a:lnTo>
                  <a:pt x="77203" y="14370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41281" y="2772244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19">
                <a:moveTo>
                  <a:pt x="129667" y="108991"/>
                </a:moveTo>
                <a:lnTo>
                  <a:pt x="0" y="108991"/>
                </a:lnTo>
                <a:lnTo>
                  <a:pt x="0" y="0"/>
                </a:lnTo>
                <a:lnTo>
                  <a:pt x="129667" y="0"/>
                </a:lnTo>
                <a:lnTo>
                  <a:pt x="129667" y="10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47173" y="2772244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19">
                <a:moveTo>
                  <a:pt x="0" y="108991"/>
                </a:moveTo>
                <a:lnTo>
                  <a:pt x="129666" y="108991"/>
                </a:lnTo>
                <a:lnTo>
                  <a:pt x="129666" y="0"/>
                </a:lnTo>
                <a:lnTo>
                  <a:pt x="0" y="0"/>
                </a:lnTo>
                <a:lnTo>
                  <a:pt x="0" y="10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3592" y="2789605"/>
            <a:ext cx="53340" cy="43815"/>
          </a:xfrm>
          <a:custGeom>
            <a:avLst/>
            <a:gdLst/>
            <a:ahLst/>
            <a:cxnLst/>
            <a:rect l="l" t="t" r="r" b="b"/>
            <a:pathLst>
              <a:path w="53339" h="43814">
                <a:moveTo>
                  <a:pt x="13491" y="0"/>
                </a:moveTo>
                <a:lnTo>
                  <a:pt x="3724" y="9555"/>
                </a:lnTo>
                <a:lnTo>
                  <a:pt x="0" y="23131"/>
                </a:lnTo>
                <a:lnTo>
                  <a:pt x="0" y="43628"/>
                </a:lnTo>
                <a:lnTo>
                  <a:pt x="53149" y="43628"/>
                </a:lnTo>
                <a:lnTo>
                  <a:pt x="51146" y="13449"/>
                </a:lnTo>
                <a:lnTo>
                  <a:pt x="44140" y="5056"/>
                </a:lnTo>
                <a:lnTo>
                  <a:pt x="31721" y="156"/>
                </a:lnTo>
                <a:lnTo>
                  <a:pt x="13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0759" y="2844665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5125" y="0"/>
                </a:moveTo>
                <a:lnTo>
                  <a:pt x="4356" y="0"/>
                </a:lnTo>
                <a:lnTo>
                  <a:pt x="0" y="4368"/>
                </a:lnTo>
                <a:lnTo>
                  <a:pt x="0" y="15138"/>
                </a:lnTo>
                <a:lnTo>
                  <a:pt x="4356" y="19507"/>
                </a:lnTo>
                <a:lnTo>
                  <a:pt x="15125" y="19507"/>
                </a:lnTo>
                <a:lnTo>
                  <a:pt x="19494" y="15138"/>
                </a:lnTo>
                <a:lnTo>
                  <a:pt x="19494" y="4368"/>
                </a:lnTo>
                <a:lnTo>
                  <a:pt x="15125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87653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87871" y="2652523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4" h="76835">
                <a:moveTo>
                  <a:pt x="35648" y="0"/>
                </a:moveTo>
                <a:lnTo>
                  <a:pt x="21674" y="2842"/>
                </a:lnTo>
                <a:lnTo>
                  <a:pt x="10291" y="10587"/>
                </a:lnTo>
                <a:lnTo>
                  <a:pt x="2676" y="22063"/>
                </a:lnTo>
                <a:lnTo>
                  <a:pt x="0" y="76250"/>
                </a:lnTo>
                <a:lnTo>
                  <a:pt x="35648" y="76250"/>
                </a:lnTo>
                <a:lnTo>
                  <a:pt x="3564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22561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57867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3186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8517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63836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99155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34473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9779" y="265252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05742" y="2652523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5" h="76835">
                <a:moveTo>
                  <a:pt x="0" y="0"/>
                </a:moveTo>
                <a:lnTo>
                  <a:pt x="0" y="76250"/>
                </a:lnTo>
                <a:lnTo>
                  <a:pt x="35636" y="76250"/>
                </a:lnTo>
                <a:lnTo>
                  <a:pt x="35636" y="35636"/>
                </a:lnTo>
                <a:lnTo>
                  <a:pt x="32792" y="21661"/>
                </a:lnTo>
                <a:lnTo>
                  <a:pt x="25044" y="10282"/>
                </a:lnTo>
                <a:lnTo>
                  <a:pt x="13565" y="2671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70107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34828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99548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64269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28990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93710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05659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58431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23152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87872" y="27106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30689" y="2879901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58" y="0"/>
                </a:lnTo>
              </a:path>
            </a:pathLst>
          </a:custGeom>
          <a:ln w="23761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47175" y="2879901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140258" y="0"/>
                </a:moveTo>
                <a:lnTo>
                  <a:pt x="0" y="0"/>
                </a:lnTo>
              </a:path>
            </a:pathLst>
          </a:custGeom>
          <a:ln w="23761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68332" y="5557682"/>
            <a:ext cx="1236980" cy="1236980"/>
          </a:xfrm>
          <a:custGeom>
            <a:avLst/>
            <a:gdLst/>
            <a:ahLst/>
            <a:cxnLst/>
            <a:rect l="l" t="t" r="r" b="b"/>
            <a:pathLst>
              <a:path w="1236979" h="1236979">
                <a:moveTo>
                  <a:pt x="618236" y="0"/>
                </a:moveTo>
                <a:lnTo>
                  <a:pt x="567531" y="2049"/>
                </a:lnTo>
                <a:lnTo>
                  <a:pt x="517955" y="8091"/>
                </a:lnTo>
                <a:lnTo>
                  <a:pt x="469667" y="17967"/>
                </a:lnTo>
                <a:lnTo>
                  <a:pt x="422826" y="31518"/>
                </a:lnTo>
                <a:lnTo>
                  <a:pt x="377591" y="48584"/>
                </a:lnTo>
                <a:lnTo>
                  <a:pt x="334122" y="69006"/>
                </a:lnTo>
                <a:lnTo>
                  <a:pt x="292576" y="92626"/>
                </a:lnTo>
                <a:lnTo>
                  <a:pt x="253115" y="119284"/>
                </a:lnTo>
                <a:lnTo>
                  <a:pt x="215895" y="148821"/>
                </a:lnTo>
                <a:lnTo>
                  <a:pt x="181078" y="181078"/>
                </a:lnTo>
                <a:lnTo>
                  <a:pt x="148821" y="215895"/>
                </a:lnTo>
                <a:lnTo>
                  <a:pt x="119284" y="253115"/>
                </a:lnTo>
                <a:lnTo>
                  <a:pt x="92626" y="292576"/>
                </a:lnTo>
                <a:lnTo>
                  <a:pt x="69006" y="334122"/>
                </a:lnTo>
                <a:lnTo>
                  <a:pt x="48584" y="377591"/>
                </a:lnTo>
                <a:lnTo>
                  <a:pt x="31518" y="422826"/>
                </a:lnTo>
                <a:lnTo>
                  <a:pt x="17967" y="469667"/>
                </a:lnTo>
                <a:lnTo>
                  <a:pt x="8091" y="517955"/>
                </a:lnTo>
                <a:lnTo>
                  <a:pt x="2049" y="567531"/>
                </a:lnTo>
                <a:lnTo>
                  <a:pt x="0" y="618236"/>
                </a:lnTo>
                <a:lnTo>
                  <a:pt x="2049" y="668940"/>
                </a:lnTo>
                <a:lnTo>
                  <a:pt x="8091" y="718516"/>
                </a:lnTo>
                <a:lnTo>
                  <a:pt x="17967" y="766804"/>
                </a:lnTo>
                <a:lnTo>
                  <a:pt x="31518" y="813645"/>
                </a:lnTo>
                <a:lnTo>
                  <a:pt x="48584" y="858880"/>
                </a:lnTo>
                <a:lnTo>
                  <a:pt x="69006" y="902349"/>
                </a:lnTo>
                <a:lnTo>
                  <a:pt x="92626" y="943895"/>
                </a:lnTo>
                <a:lnTo>
                  <a:pt x="119284" y="983356"/>
                </a:lnTo>
                <a:lnTo>
                  <a:pt x="148821" y="1020576"/>
                </a:lnTo>
                <a:lnTo>
                  <a:pt x="181078" y="1055393"/>
                </a:lnTo>
                <a:lnTo>
                  <a:pt x="215895" y="1087650"/>
                </a:lnTo>
                <a:lnTo>
                  <a:pt x="253115" y="1117187"/>
                </a:lnTo>
                <a:lnTo>
                  <a:pt x="292576" y="1143845"/>
                </a:lnTo>
                <a:lnTo>
                  <a:pt x="334122" y="1167465"/>
                </a:lnTo>
                <a:lnTo>
                  <a:pt x="377591" y="1187887"/>
                </a:lnTo>
                <a:lnTo>
                  <a:pt x="422826" y="1204953"/>
                </a:lnTo>
                <a:lnTo>
                  <a:pt x="469667" y="1218504"/>
                </a:lnTo>
                <a:lnTo>
                  <a:pt x="517955" y="1228380"/>
                </a:lnTo>
                <a:lnTo>
                  <a:pt x="567531" y="1234422"/>
                </a:lnTo>
                <a:lnTo>
                  <a:pt x="618236" y="1236472"/>
                </a:lnTo>
                <a:lnTo>
                  <a:pt x="668940" y="1234422"/>
                </a:lnTo>
                <a:lnTo>
                  <a:pt x="718516" y="1228380"/>
                </a:lnTo>
                <a:lnTo>
                  <a:pt x="766803" y="1218504"/>
                </a:lnTo>
                <a:lnTo>
                  <a:pt x="813643" y="1204953"/>
                </a:lnTo>
                <a:lnTo>
                  <a:pt x="858878" y="1187887"/>
                </a:lnTo>
                <a:lnTo>
                  <a:pt x="902347" y="1167465"/>
                </a:lnTo>
                <a:lnTo>
                  <a:pt x="943891" y="1143845"/>
                </a:lnTo>
                <a:lnTo>
                  <a:pt x="983352" y="1117187"/>
                </a:lnTo>
                <a:lnTo>
                  <a:pt x="1020570" y="1087650"/>
                </a:lnTo>
                <a:lnTo>
                  <a:pt x="1055387" y="1055393"/>
                </a:lnTo>
                <a:lnTo>
                  <a:pt x="1087643" y="1020576"/>
                </a:lnTo>
                <a:lnTo>
                  <a:pt x="1117179" y="983356"/>
                </a:lnTo>
                <a:lnTo>
                  <a:pt x="1143836" y="943895"/>
                </a:lnTo>
                <a:lnTo>
                  <a:pt x="1167455" y="902349"/>
                </a:lnTo>
                <a:lnTo>
                  <a:pt x="1187876" y="858880"/>
                </a:lnTo>
                <a:lnTo>
                  <a:pt x="1204942" y="813645"/>
                </a:lnTo>
                <a:lnTo>
                  <a:pt x="1218492" y="766804"/>
                </a:lnTo>
                <a:lnTo>
                  <a:pt x="1228367" y="718516"/>
                </a:lnTo>
                <a:lnTo>
                  <a:pt x="1234409" y="668940"/>
                </a:lnTo>
                <a:lnTo>
                  <a:pt x="1236459" y="618236"/>
                </a:lnTo>
                <a:lnTo>
                  <a:pt x="1234409" y="567531"/>
                </a:lnTo>
                <a:lnTo>
                  <a:pt x="1228367" y="517955"/>
                </a:lnTo>
                <a:lnTo>
                  <a:pt x="1218492" y="469667"/>
                </a:lnTo>
                <a:lnTo>
                  <a:pt x="1204942" y="422826"/>
                </a:lnTo>
                <a:lnTo>
                  <a:pt x="1187876" y="377591"/>
                </a:lnTo>
                <a:lnTo>
                  <a:pt x="1167455" y="334122"/>
                </a:lnTo>
                <a:lnTo>
                  <a:pt x="1143836" y="292576"/>
                </a:lnTo>
                <a:lnTo>
                  <a:pt x="1117179" y="253115"/>
                </a:lnTo>
                <a:lnTo>
                  <a:pt x="1087643" y="215895"/>
                </a:lnTo>
                <a:lnTo>
                  <a:pt x="1055387" y="181078"/>
                </a:lnTo>
                <a:lnTo>
                  <a:pt x="1020570" y="148821"/>
                </a:lnTo>
                <a:lnTo>
                  <a:pt x="983352" y="119284"/>
                </a:lnTo>
                <a:lnTo>
                  <a:pt x="943891" y="92626"/>
                </a:lnTo>
                <a:lnTo>
                  <a:pt x="902347" y="69006"/>
                </a:lnTo>
                <a:lnTo>
                  <a:pt x="858878" y="48584"/>
                </a:lnTo>
                <a:lnTo>
                  <a:pt x="813643" y="31518"/>
                </a:lnTo>
                <a:lnTo>
                  <a:pt x="766803" y="17967"/>
                </a:lnTo>
                <a:lnTo>
                  <a:pt x="718516" y="8091"/>
                </a:lnTo>
                <a:lnTo>
                  <a:pt x="668940" y="2049"/>
                </a:lnTo>
                <a:lnTo>
                  <a:pt x="61823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95374" y="5369397"/>
            <a:ext cx="582930" cy="1178560"/>
          </a:xfrm>
          <a:custGeom>
            <a:avLst/>
            <a:gdLst/>
            <a:ahLst/>
            <a:cxnLst/>
            <a:rect l="l" t="t" r="r" b="b"/>
            <a:pathLst>
              <a:path w="582930" h="1178559">
                <a:moveTo>
                  <a:pt x="458863" y="0"/>
                </a:moveTo>
                <a:lnTo>
                  <a:pt x="112425" y="490"/>
                </a:lnTo>
                <a:lnTo>
                  <a:pt x="71415" y="11492"/>
                </a:lnTo>
                <a:lnTo>
                  <a:pt x="37390" y="34979"/>
                </a:lnTo>
                <a:lnTo>
                  <a:pt x="12991" y="68311"/>
                </a:lnTo>
                <a:lnTo>
                  <a:pt x="860" y="108849"/>
                </a:lnTo>
                <a:lnTo>
                  <a:pt x="0" y="123507"/>
                </a:lnTo>
                <a:lnTo>
                  <a:pt x="490" y="1066098"/>
                </a:lnTo>
                <a:lnTo>
                  <a:pt x="11494" y="1107111"/>
                </a:lnTo>
                <a:lnTo>
                  <a:pt x="34984" y="1141136"/>
                </a:lnTo>
                <a:lnTo>
                  <a:pt x="68317" y="1165532"/>
                </a:lnTo>
                <a:lnTo>
                  <a:pt x="108851" y="1177661"/>
                </a:lnTo>
                <a:lnTo>
                  <a:pt x="123507" y="1178521"/>
                </a:lnTo>
                <a:lnTo>
                  <a:pt x="458863" y="1178521"/>
                </a:lnTo>
                <a:lnTo>
                  <a:pt x="497936" y="1172213"/>
                </a:lnTo>
                <a:lnTo>
                  <a:pt x="534583" y="1152595"/>
                </a:lnTo>
                <a:lnTo>
                  <a:pt x="562482" y="1122252"/>
                </a:lnTo>
                <a:lnTo>
                  <a:pt x="578993" y="1083822"/>
                </a:lnTo>
                <a:lnTo>
                  <a:pt x="582371" y="1055014"/>
                </a:lnTo>
                <a:lnTo>
                  <a:pt x="581880" y="112423"/>
                </a:lnTo>
                <a:lnTo>
                  <a:pt x="570878" y="71409"/>
                </a:lnTo>
                <a:lnTo>
                  <a:pt x="547391" y="37385"/>
                </a:lnTo>
                <a:lnTo>
                  <a:pt x="514059" y="12989"/>
                </a:lnTo>
                <a:lnTo>
                  <a:pt x="473521" y="860"/>
                </a:lnTo>
                <a:lnTo>
                  <a:pt x="45886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32354" y="5503862"/>
            <a:ext cx="513715" cy="857885"/>
          </a:xfrm>
          <a:custGeom>
            <a:avLst/>
            <a:gdLst/>
            <a:ahLst/>
            <a:cxnLst/>
            <a:rect l="l" t="t" r="r" b="b"/>
            <a:pathLst>
              <a:path w="513714" h="857885">
                <a:moveTo>
                  <a:pt x="0" y="857681"/>
                </a:moveTo>
                <a:lnTo>
                  <a:pt x="513537" y="857681"/>
                </a:lnTo>
                <a:lnTo>
                  <a:pt x="513537" y="0"/>
                </a:lnTo>
                <a:lnTo>
                  <a:pt x="0" y="0"/>
                </a:lnTo>
                <a:lnTo>
                  <a:pt x="0" y="857681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32951" y="5503240"/>
            <a:ext cx="513715" cy="51435"/>
          </a:xfrm>
          <a:custGeom>
            <a:avLst/>
            <a:gdLst/>
            <a:ahLst/>
            <a:cxnLst/>
            <a:rect l="l" t="t" r="r" b="b"/>
            <a:pathLst>
              <a:path w="513714" h="51435">
                <a:moveTo>
                  <a:pt x="0" y="51168"/>
                </a:moveTo>
                <a:lnTo>
                  <a:pt x="513537" y="51168"/>
                </a:lnTo>
                <a:lnTo>
                  <a:pt x="513537" y="0"/>
                </a:lnTo>
                <a:lnTo>
                  <a:pt x="0" y="0"/>
                </a:lnTo>
                <a:lnTo>
                  <a:pt x="0" y="51168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32951" y="6361544"/>
            <a:ext cx="513715" cy="62230"/>
          </a:xfrm>
          <a:custGeom>
            <a:avLst/>
            <a:gdLst/>
            <a:ahLst/>
            <a:cxnLst/>
            <a:rect l="l" t="t" r="r" b="b"/>
            <a:pathLst>
              <a:path w="513714" h="62229">
                <a:moveTo>
                  <a:pt x="513537" y="62039"/>
                </a:moveTo>
                <a:lnTo>
                  <a:pt x="0" y="62039"/>
                </a:lnTo>
                <a:lnTo>
                  <a:pt x="0" y="0"/>
                </a:lnTo>
                <a:lnTo>
                  <a:pt x="513537" y="0"/>
                </a:lnTo>
                <a:lnTo>
                  <a:pt x="513537" y="62039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56988" y="6443207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4" h="74929">
                <a:moveTo>
                  <a:pt x="29612" y="0"/>
                </a:moveTo>
                <a:lnTo>
                  <a:pt x="17683" y="5000"/>
                </a:lnTo>
                <a:lnTo>
                  <a:pt x="8215" y="14134"/>
                </a:lnTo>
                <a:lnTo>
                  <a:pt x="2042" y="26962"/>
                </a:lnTo>
                <a:lnTo>
                  <a:pt x="0" y="43045"/>
                </a:lnTo>
                <a:lnTo>
                  <a:pt x="4501" y="55706"/>
                </a:lnTo>
                <a:lnTo>
                  <a:pt x="13255" y="65851"/>
                </a:lnTo>
                <a:lnTo>
                  <a:pt x="25592" y="72567"/>
                </a:lnTo>
                <a:lnTo>
                  <a:pt x="40841" y="74942"/>
                </a:lnTo>
                <a:lnTo>
                  <a:pt x="54435" y="71110"/>
                </a:lnTo>
                <a:lnTo>
                  <a:pt x="65426" y="62840"/>
                </a:lnTo>
                <a:lnTo>
                  <a:pt x="72778" y="51168"/>
                </a:lnTo>
                <a:lnTo>
                  <a:pt x="75459" y="37127"/>
                </a:lnTo>
                <a:lnTo>
                  <a:pt x="74266" y="27765"/>
                </a:lnTo>
                <a:lnTo>
                  <a:pt x="68896" y="16400"/>
                </a:lnTo>
                <a:lnTo>
                  <a:pt x="59469" y="7460"/>
                </a:lnTo>
                <a:lnTo>
                  <a:pt x="46277" y="1731"/>
                </a:lnTo>
                <a:lnTo>
                  <a:pt x="29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98244" y="544001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246" y="0"/>
                </a:lnTo>
              </a:path>
            </a:pathLst>
          </a:custGeom>
          <a:ln w="11887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96389" y="5426871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20408" y="0"/>
                </a:moveTo>
                <a:lnTo>
                  <a:pt x="5892" y="0"/>
                </a:lnTo>
                <a:lnTo>
                  <a:pt x="0" y="5880"/>
                </a:lnTo>
                <a:lnTo>
                  <a:pt x="0" y="20408"/>
                </a:lnTo>
                <a:lnTo>
                  <a:pt x="5892" y="26301"/>
                </a:lnTo>
                <a:lnTo>
                  <a:pt x="20408" y="26301"/>
                </a:lnTo>
                <a:lnTo>
                  <a:pt x="26301" y="20408"/>
                </a:lnTo>
                <a:lnTo>
                  <a:pt x="26301" y="5880"/>
                </a:lnTo>
                <a:lnTo>
                  <a:pt x="20408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47984" y="55151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82738" y="55151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17493" y="55151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52246" y="55151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63151" y="552361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62" y="0"/>
                </a:lnTo>
              </a:path>
            </a:pathLst>
          </a:custGeom>
          <a:ln w="18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14040" y="573012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164313" y="0"/>
                </a:moveTo>
                <a:lnTo>
                  <a:pt x="122567" y="7183"/>
                </a:lnTo>
                <a:lnTo>
                  <a:pt x="84893" y="23901"/>
                </a:lnTo>
                <a:lnTo>
                  <a:pt x="52573" y="49000"/>
                </a:lnTo>
                <a:lnTo>
                  <a:pt x="26893" y="81331"/>
                </a:lnTo>
                <a:lnTo>
                  <a:pt x="9134" y="119742"/>
                </a:lnTo>
                <a:lnTo>
                  <a:pt x="582" y="163082"/>
                </a:lnTo>
                <a:lnTo>
                  <a:pt x="0" y="178425"/>
                </a:lnTo>
                <a:lnTo>
                  <a:pt x="1097" y="192878"/>
                </a:lnTo>
                <a:lnTo>
                  <a:pt x="11206" y="233905"/>
                </a:lnTo>
                <a:lnTo>
                  <a:pt x="30572" y="270415"/>
                </a:lnTo>
                <a:lnTo>
                  <a:pt x="57957" y="301093"/>
                </a:lnTo>
                <a:lnTo>
                  <a:pt x="92120" y="324627"/>
                </a:lnTo>
                <a:lnTo>
                  <a:pt x="131822" y="339705"/>
                </a:lnTo>
                <a:lnTo>
                  <a:pt x="175824" y="345013"/>
                </a:lnTo>
                <a:lnTo>
                  <a:pt x="190475" y="344122"/>
                </a:lnTo>
                <a:lnTo>
                  <a:pt x="232104" y="334487"/>
                </a:lnTo>
                <a:lnTo>
                  <a:pt x="269195" y="315458"/>
                </a:lnTo>
                <a:lnTo>
                  <a:pt x="300396" y="288387"/>
                </a:lnTo>
                <a:lnTo>
                  <a:pt x="324356" y="254624"/>
                </a:lnTo>
                <a:lnTo>
                  <a:pt x="339724" y="215520"/>
                </a:lnTo>
                <a:lnTo>
                  <a:pt x="345147" y="172426"/>
                </a:lnTo>
                <a:lnTo>
                  <a:pt x="344860" y="162401"/>
                </a:lnTo>
                <a:lnTo>
                  <a:pt x="337322" y="121063"/>
                </a:lnTo>
                <a:lnTo>
                  <a:pt x="320356" y="83792"/>
                </a:lnTo>
                <a:lnTo>
                  <a:pt x="295047" y="51846"/>
                </a:lnTo>
                <a:lnTo>
                  <a:pt x="262475" y="26486"/>
                </a:lnTo>
                <a:lnTo>
                  <a:pt x="223724" y="8971"/>
                </a:lnTo>
                <a:lnTo>
                  <a:pt x="179875" y="562"/>
                </a:lnTo>
                <a:lnTo>
                  <a:pt x="164313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01445" y="5843249"/>
            <a:ext cx="170815" cy="118745"/>
          </a:xfrm>
          <a:custGeom>
            <a:avLst/>
            <a:gdLst/>
            <a:ahLst/>
            <a:cxnLst/>
            <a:rect l="l" t="t" r="r" b="b"/>
            <a:pathLst>
              <a:path w="170814" h="118745">
                <a:moveTo>
                  <a:pt x="0" y="66954"/>
                </a:moveTo>
                <a:lnTo>
                  <a:pt x="51638" y="118592"/>
                </a:lnTo>
                <a:lnTo>
                  <a:pt x="170230" y="0"/>
                </a:lnTo>
              </a:path>
            </a:pathLst>
          </a:custGeom>
          <a:ln w="25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470019" y="6112071"/>
            <a:ext cx="453390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0" spc="-50" dirty="0">
                <a:solidFill>
                  <a:srgbClr val="FFFFFF"/>
                </a:solidFill>
                <a:latin typeface="Gotham Medium"/>
                <a:cs typeface="Gotham Medium"/>
              </a:rPr>
              <a:t>V</a:t>
            </a:r>
            <a:r>
              <a:rPr sz="550" b="0" spc="5" dirty="0">
                <a:solidFill>
                  <a:srgbClr val="FFFFFF"/>
                </a:solidFill>
                <a:latin typeface="Gotham Medium"/>
                <a:cs typeface="Gotham Medium"/>
              </a:rPr>
              <a:t>ALI</a:t>
            </a:r>
            <a:r>
              <a:rPr sz="550" b="0" spc="-20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550" b="0" spc="-4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550" b="0" spc="10" dirty="0">
                <a:solidFill>
                  <a:srgbClr val="FFFFFF"/>
                </a:solidFill>
                <a:latin typeface="Gotham Medium"/>
                <a:cs typeface="Gotham Medium"/>
              </a:rPr>
              <a:t>TED</a:t>
            </a:r>
            <a:endParaRPr sz="550">
              <a:latin typeface="Gotham Medium"/>
              <a:cs typeface="Gotham Medium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72046" y="7809324"/>
            <a:ext cx="13658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85" dirty="0">
                <a:solidFill>
                  <a:srgbClr val="529FCE"/>
                </a:solidFill>
                <a:latin typeface="Gotham Bold"/>
                <a:cs typeface="Gotham Bold"/>
              </a:rPr>
              <a:t>PL</a:t>
            </a:r>
            <a:r>
              <a:rPr sz="2500" b="1" spc="-200" dirty="0">
                <a:solidFill>
                  <a:srgbClr val="529FCE"/>
                </a:solidFill>
                <a:latin typeface="Gotham Bold"/>
                <a:cs typeface="Gotham Bold"/>
              </a:rPr>
              <a:t>A</a:t>
            </a:r>
            <a:r>
              <a:rPr sz="2500" b="1" spc="-80" dirty="0">
                <a:solidFill>
                  <a:srgbClr val="529FCE"/>
                </a:solidFill>
                <a:latin typeface="Gotham Bold"/>
                <a:cs typeface="Gotham Bold"/>
              </a:rPr>
              <a:t>CED</a:t>
            </a:r>
            <a:endParaRPr sz="2500">
              <a:latin typeface="Gotham Bold"/>
              <a:cs typeface="Gotham 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72046" y="8736424"/>
            <a:ext cx="13785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65" dirty="0">
                <a:solidFill>
                  <a:srgbClr val="F5601F"/>
                </a:solidFill>
                <a:latin typeface="Gotham Bold"/>
                <a:cs typeface="Gotham Bold"/>
              </a:rPr>
              <a:t>O</a:t>
            </a:r>
            <a:r>
              <a:rPr sz="2500" b="1" spc="-75" dirty="0">
                <a:solidFill>
                  <a:srgbClr val="F5601F"/>
                </a:solidFill>
                <a:latin typeface="Gotham Bold"/>
                <a:cs typeface="Gotham Bold"/>
              </a:rPr>
              <a:t>THERS</a:t>
            </a:r>
            <a:endParaRPr sz="2500">
              <a:latin typeface="Gotham Bold"/>
              <a:cs typeface="Gotham Bold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539250" y="8408599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289979" y="0"/>
                </a:moveTo>
                <a:lnTo>
                  <a:pt x="242943" y="3795"/>
                </a:lnTo>
                <a:lnTo>
                  <a:pt x="198324" y="14783"/>
                </a:lnTo>
                <a:lnTo>
                  <a:pt x="156718" y="32367"/>
                </a:lnTo>
                <a:lnTo>
                  <a:pt x="118722" y="55950"/>
                </a:lnTo>
                <a:lnTo>
                  <a:pt x="84934" y="84934"/>
                </a:lnTo>
                <a:lnTo>
                  <a:pt x="55950" y="118722"/>
                </a:lnTo>
                <a:lnTo>
                  <a:pt x="32367" y="156718"/>
                </a:lnTo>
                <a:lnTo>
                  <a:pt x="14783" y="198324"/>
                </a:lnTo>
                <a:lnTo>
                  <a:pt x="3795" y="242943"/>
                </a:lnTo>
                <a:lnTo>
                  <a:pt x="0" y="289979"/>
                </a:lnTo>
                <a:lnTo>
                  <a:pt x="961" y="313761"/>
                </a:lnTo>
                <a:lnTo>
                  <a:pt x="8427" y="359663"/>
                </a:lnTo>
                <a:lnTo>
                  <a:pt x="22788" y="402850"/>
                </a:lnTo>
                <a:lnTo>
                  <a:pt x="43446" y="442725"/>
                </a:lnTo>
                <a:lnTo>
                  <a:pt x="69804" y="478692"/>
                </a:lnTo>
                <a:lnTo>
                  <a:pt x="101265" y="510153"/>
                </a:lnTo>
                <a:lnTo>
                  <a:pt x="137232" y="536511"/>
                </a:lnTo>
                <a:lnTo>
                  <a:pt x="177107" y="557169"/>
                </a:lnTo>
                <a:lnTo>
                  <a:pt x="220295" y="571530"/>
                </a:lnTo>
                <a:lnTo>
                  <a:pt x="266196" y="578996"/>
                </a:lnTo>
                <a:lnTo>
                  <a:pt x="289979" y="579958"/>
                </a:lnTo>
                <a:lnTo>
                  <a:pt x="313761" y="578996"/>
                </a:lnTo>
                <a:lnTo>
                  <a:pt x="359663" y="571530"/>
                </a:lnTo>
                <a:lnTo>
                  <a:pt x="402850" y="557169"/>
                </a:lnTo>
                <a:lnTo>
                  <a:pt x="442725" y="536511"/>
                </a:lnTo>
                <a:lnTo>
                  <a:pt x="478692" y="510153"/>
                </a:lnTo>
                <a:lnTo>
                  <a:pt x="510153" y="478692"/>
                </a:lnTo>
                <a:lnTo>
                  <a:pt x="536511" y="442725"/>
                </a:lnTo>
                <a:lnTo>
                  <a:pt x="557169" y="402850"/>
                </a:lnTo>
                <a:lnTo>
                  <a:pt x="571530" y="359663"/>
                </a:lnTo>
                <a:lnTo>
                  <a:pt x="578996" y="313761"/>
                </a:lnTo>
                <a:lnTo>
                  <a:pt x="579958" y="289979"/>
                </a:lnTo>
                <a:lnTo>
                  <a:pt x="578996" y="266196"/>
                </a:lnTo>
                <a:lnTo>
                  <a:pt x="571530" y="220295"/>
                </a:lnTo>
                <a:lnTo>
                  <a:pt x="557169" y="177107"/>
                </a:lnTo>
                <a:lnTo>
                  <a:pt x="536511" y="137232"/>
                </a:lnTo>
                <a:lnTo>
                  <a:pt x="510153" y="101265"/>
                </a:lnTo>
                <a:lnTo>
                  <a:pt x="478692" y="69804"/>
                </a:lnTo>
                <a:lnTo>
                  <a:pt x="442725" y="43446"/>
                </a:lnTo>
                <a:lnTo>
                  <a:pt x="402850" y="22788"/>
                </a:lnTo>
                <a:lnTo>
                  <a:pt x="359663" y="8427"/>
                </a:lnTo>
                <a:lnTo>
                  <a:pt x="313761" y="961"/>
                </a:lnTo>
                <a:lnTo>
                  <a:pt x="2899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4332" y="8617695"/>
            <a:ext cx="163830" cy="161925"/>
          </a:xfrm>
          <a:custGeom>
            <a:avLst/>
            <a:gdLst/>
            <a:ahLst/>
            <a:cxnLst/>
            <a:rect l="l" t="t" r="r" b="b"/>
            <a:pathLst>
              <a:path w="163830" h="161925">
                <a:moveTo>
                  <a:pt x="0" y="161797"/>
                </a:moveTo>
                <a:lnTo>
                  <a:pt x="163639" y="0"/>
                </a:lnTo>
              </a:path>
            </a:pathLst>
          </a:custGeom>
          <a:ln w="64998">
            <a:solidFill>
              <a:srgbClr val="F56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45258" y="8616776"/>
            <a:ext cx="161925" cy="163830"/>
          </a:xfrm>
          <a:custGeom>
            <a:avLst/>
            <a:gdLst/>
            <a:ahLst/>
            <a:cxnLst/>
            <a:rect l="l" t="t" r="r" b="b"/>
            <a:pathLst>
              <a:path w="161925" h="163829">
                <a:moveTo>
                  <a:pt x="161798" y="163639"/>
                </a:moveTo>
                <a:lnTo>
                  <a:pt x="0" y="0"/>
                </a:lnTo>
              </a:path>
            </a:pathLst>
          </a:custGeom>
          <a:ln w="64998">
            <a:solidFill>
              <a:srgbClr val="F56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50961" y="6617816"/>
            <a:ext cx="671195" cy="395605"/>
          </a:xfrm>
          <a:custGeom>
            <a:avLst/>
            <a:gdLst/>
            <a:ahLst/>
            <a:cxnLst/>
            <a:rect l="l" t="t" r="r" b="b"/>
            <a:pathLst>
              <a:path w="671194" h="395604">
                <a:moveTo>
                  <a:pt x="31026" y="0"/>
                </a:moveTo>
                <a:lnTo>
                  <a:pt x="17221" y="3233"/>
                </a:lnTo>
                <a:lnTo>
                  <a:pt x="6595" y="11900"/>
                </a:lnTo>
                <a:lnTo>
                  <a:pt x="698" y="24451"/>
                </a:lnTo>
                <a:lnTo>
                  <a:pt x="0" y="31026"/>
                </a:lnTo>
                <a:lnTo>
                  <a:pt x="0" y="395401"/>
                </a:lnTo>
                <a:lnTo>
                  <a:pt x="671207" y="395401"/>
                </a:lnTo>
                <a:lnTo>
                  <a:pt x="671207" y="31026"/>
                </a:lnTo>
                <a:lnTo>
                  <a:pt x="667974" y="17221"/>
                </a:lnTo>
                <a:lnTo>
                  <a:pt x="659306" y="6595"/>
                </a:lnTo>
                <a:lnTo>
                  <a:pt x="646756" y="698"/>
                </a:lnTo>
                <a:lnTo>
                  <a:pt x="31026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32684" y="6812674"/>
            <a:ext cx="107950" cy="200660"/>
          </a:xfrm>
          <a:custGeom>
            <a:avLst/>
            <a:gdLst/>
            <a:ahLst/>
            <a:cxnLst/>
            <a:rect l="l" t="t" r="r" b="b"/>
            <a:pathLst>
              <a:path w="107950" h="200659">
                <a:moveTo>
                  <a:pt x="107746" y="200545"/>
                </a:moveTo>
                <a:lnTo>
                  <a:pt x="0" y="200545"/>
                </a:lnTo>
                <a:lnTo>
                  <a:pt x="0" y="0"/>
                </a:lnTo>
                <a:lnTo>
                  <a:pt x="107746" y="0"/>
                </a:lnTo>
                <a:lnTo>
                  <a:pt x="107746" y="20054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82621" y="6812674"/>
            <a:ext cx="180975" cy="152400"/>
          </a:xfrm>
          <a:custGeom>
            <a:avLst/>
            <a:gdLst/>
            <a:ahLst/>
            <a:cxnLst/>
            <a:rect l="l" t="t" r="r" b="b"/>
            <a:pathLst>
              <a:path w="180975" h="152400">
                <a:moveTo>
                  <a:pt x="180962" y="152120"/>
                </a:moveTo>
                <a:lnTo>
                  <a:pt x="0" y="152120"/>
                </a:lnTo>
                <a:lnTo>
                  <a:pt x="0" y="0"/>
                </a:lnTo>
                <a:lnTo>
                  <a:pt x="180962" y="0"/>
                </a:lnTo>
                <a:lnTo>
                  <a:pt x="180962" y="152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09532" y="6812674"/>
            <a:ext cx="180975" cy="152400"/>
          </a:xfrm>
          <a:custGeom>
            <a:avLst/>
            <a:gdLst/>
            <a:ahLst/>
            <a:cxnLst/>
            <a:rect l="l" t="t" r="r" b="b"/>
            <a:pathLst>
              <a:path w="180975" h="152400">
                <a:moveTo>
                  <a:pt x="0" y="152120"/>
                </a:moveTo>
                <a:lnTo>
                  <a:pt x="180962" y="152120"/>
                </a:lnTo>
                <a:lnTo>
                  <a:pt x="180962" y="0"/>
                </a:lnTo>
                <a:lnTo>
                  <a:pt x="0" y="0"/>
                </a:lnTo>
                <a:lnTo>
                  <a:pt x="0" y="152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51025" y="6832141"/>
            <a:ext cx="74295" cy="66040"/>
          </a:xfrm>
          <a:custGeom>
            <a:avLst/>
            <a:gdLst/>
            <a:ahLst/>
            <a:cxnLst/>
            <a:rect l="l" t="t" r="r" b="b"/>
            <a:pathLst>
              <a:path w="74294" h="66040">
                <a:moveTo>
                  <a:pt x="35168" y="0"/>
                </a:moveTo>
                <a:lnTo>
                  <a:pt x="21407" y="3418"/>
                </a:lnTo>
                <a:lnTo>
                  <a:pt x="10236" y="11455"/>
                </a:lnTo>
                <a:lnTo>
                  <a:pt x="2739" y="23022"/>
                </a:lnTo>
                <a:lnTo>
                  <a:pt x="0" y="37035"/>
                </a:lnTo>
                <a:lnTo>
                  <a:pt x="0" y="65648"/>
                </a:lnTo>
                <a:lnTo>
                  <a:pt x="74168" y="65648"/>
                </a:lnTo>
                <a:lnTo>
                  <a:pt x="74010" y="33596"/>
                </a:lnTo>
                <a:lnTo>
                  <a:pt x="70178" y="20383"/>
                </a:lnTo>
                <a:lnTo>
                  <a:pt x="61861" y="9707"/>
                </a:lnTo>
                <a:lnTo>
                  <a:pt x="49907" y="2577"/>
                </a:lnTo>
                <a:lnTo>
                  <a:pt x="35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02878" y="691374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1120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21132"/>
                </a:lnTo>
                <a:lnTo>
                  <a:pt x="6096" y="27216"/>
                </a:lnTo>
                <a:lnTo>
                  <a:pt x="21120" y="27216"/>
                </a:lnTo>
                <a:lnTo>
                  <a:pt x="27216" y="21132"/>
                </a:lnTo>
                <a:lnTo>
                  <a:pt x="27216" y="6096"/>
                </a:lnTo>
                <a:lnTo>
                  <a:pt x="2112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48141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47656" y="6645592"/>
            <a:ext cx="50165" cy="106680"/>
          </a:xfrm>
          <a:custGeom>
            <a:avLst/>
            <a:gdLst/>
            <a:ahLst/>
            <a:cxnLst/>
            <a:rect l="l" t="t" r="r" b="b"/>
            <a:pathLst>
              <a:path w="50164" h="106679">
                <a:moveTo>
                  <a:pt x="49745" y="0"/>
                </a:moveTo>
                <a:lnTo>
                  <a:pt x="12398" y="16886"/>
                </a:lnTo>
                <a:lnTo>
                  <a:pt x="0" y="106413"/>
                </a:lnTo>
                <a:lnTo>
                  <a:pt x="49745" y="106413"/>
                </a:lnTo>
                <a:lnTo>
                  <a:pt x="49745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96311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45600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94889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44178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93466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42755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92044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41345" y="6645592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91268" y="6645592"/>
            <a:ext cx="50165" cy="106680"/>
          </a:xfrm>
          <a:custGeom>
            <a:avLst/>
            <a:gdLst/>
            <a:ahLst/>
            <a:cxnLst/>
            <a:rect l="l" t="t" r="r" b="b"/>
            <a:pathLst>
              <a:path w="50164" h="106679">
                <a:moveTo>
                  <a:pt x="0" y="0"/>
                </a:moveTo>
                <a:lnTo>
                  <a:pt x="0" y="106413"/>
                </a:lnTo>
                <a:lnTo>
                  <a:pt x="49745" y="106413"/>
                </a:lnTo>
                <a:lnTo>
                  <a:pt x="49745" y="49745"/>
                </a:lnTo>
                <a:lnTo>
                  <a:pt x="47668" y="35477"/>
                </a:lnTo>
                <a:lnTo>
                  <a:pt x="21332" y="4794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42332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93097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43861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94626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45391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96154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91947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46919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97683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48448" y="672678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367850" y="6962918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0" y="0"/>
                </a:moveTo>
                <a:lnTo>
                  <a:pt x="195745" y="0"/>
                </a:lnTo>
              </a:path>
            </a:pathLst>
          </a:custGeom>
          <a:ln w="3315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09532" y="6962918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195745" y="0"/>
                </a:moveTo>
                <a:lnTo>
                  <a:pt x="0" y="0"/>
                </a:lnTo>
              </a:path>
            </a:pathLst>
          </a:custGeom>
          <a:ln w="3315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03985" y="2844051"/>
            <a:ext cx="1236980" cy="1236980"/>
          </a:xfrm>
          <a:custGeom>
            <a:avLst/>
            <a:gdLst/>
            <a:ahLst/>
            <a:cxnLst/>
            <a:rect l="l" t="t" r="r" b="b"/>
            <a:pathLst>
              <a:path w="1236979" h="1236979">
                <a:moveTo>
                  <a:pt x="618236" y="0"/>
                </a:moveTo>
                <a:lnTo>
                  <a:pt x="567531" y="2049"/>
                </a:lnTo>
                <a:lnTo>
                  <a:pt x="517955" y="8091"/>
                </a:lnTo>
                <a:lnTo>
                  <a:pt x="469667" y="17967"/>
                </a:lnTo>
                <a:lnTo>
                  <a:pt x="422826" y="31518"/>
                </a:lnTo>
                <a:lnTo>
                  <a:pt x="377591" y="48584"/>
                </a:lnTo>
                <a:lnTo>
                  <a:pt x="334122" y="69006"/>
                </a:lnTo>
                <a:lnTo>
                  <a:pt x="292576" y="92626"/>
                </a:lnTo>
                <a:lnTo>
                  <a:pt x="253115" y="119284"/>
                </a:lnTo>
                <a:lnTo>
                  <a:pt x="215895" y="148821"/>
                </a:lnTo>
                <a:lnTo>
                  <a:pt x="181078" y="181078"/>
                </a:lnTo>
                <a:lnTo>
                  <a:pt x="148821" y="215895"/>
                </a:lnTo>
                <a:lnTo>
                  <a:pt x="119284" y="253115"/>
                </a:lnTo>
                <a:lnTo>
                  <a:pt x="92626" y="292576"/>
                </a:lnTo>
                <a:lnTo>
                  <a:pt x="69006" y="334122"/>
                </a:lnTo>
                <a:lnTo>
                  <a:pt x="48584" y="377591"/>
                </a:lnTo>
                <a:lnTo>
                  <a:pt x="31518" y="422826"/>
                </a:lnTo>
                <a:lnTo>
                  <a:pt x="17967" y="469667"/>
                </a:lnTo>
                <a:lnTo>
                  <a:pt x="8091" y="517955"/>
                </a:lnTo>
                <a:lnTo>
                  <a:pt x="2049" y="567531"/>
                </a:lnTo>
                <a:lnTo>
                  <a:pt x="0" y="618236"/>
                </a:lnTo>
                <a:lnTo>
                  <a:pt x="2049" y="668940"/>
                </a:lnTo>
                <a:lnTo>
                  <a:pt x="8091" y="718516"/>
                </a:lnTo>
                <a:lnTo>
                  <a:pt x="17967" y="766804"/>
                </a:lnTo>
                <a:lnTo>
                  <a:pt x="31518" y="813645"/>
                </a:lnTo>
                <a:lnTo>
                  <a:pt x="48584" y="858880"/>
                </a:lnTo>
                <a:lnTo>
                  <a:pt x="69006" y="902349"/>
                </a:lnTo>
                <a:lnTo>
                  <a:pt x="92626" y="943895"/>
                </a:lnTo>
                <a:lnTo>
                  <a:pt x="119284" y="983356"/>
                </a:lnTo>
                <a:lnTo>
                  <a:pt x="148821" y="1020576"/>
                </a:lnTo>
                <a:lnTo>
                  <a:pt x="181078" y="1055393"/>
                </a:lnTo>
                <a:lnTo>
                  <a:pt x="215895" y="1087650"/>
                </a:lnTo>
                <a:lnTo>
                  <a:pt x="253115" y="1117187"/>
                </a:lnTo>
                <a:lnTo>
                  <a:pt x="292576" y="1143845"/>
                </a:lnTo>
                <a:lnTo>
                  <a:pt x="334122" y="1167465"/>
                </a:lnTo>
                <a:lnTo>
                  <a:pt x="377591" y="1187887"/>
                </a:lnTo>
                <a:lnTo>
                  <a:pt x="422826" y="1204953"/>
                </a:lnTo>
                <a:lnTo>
                  <a:pt x="469667" y="1218504"/>
                </a:lnTo>
                <a:lnTo>
                  <a:pt x="517955" y="1228380"/>
                </a:lnTo>
                <a:lnTo>
                  <a:pt x="567531" y="1234422"/>
                </a:lnTo>
                <a:lnTo>
                  <a:pt x="618236" y="1236472"/>
                </a:lnTo>
                <a:lnTo>
                  <a:pt x="668940" y="1234422"/>
                </a:lnTo>
                <a:lnTo>
                  <a:pt x="718516" y="1228380"/>
                </a:lnTo>
                <a:lnTo>
                  <a:pt x="766803" y="1218504"/>
                </a:lnTo>
                <a:lnTo>
                  <a:pt x="813643" y="1204953"/>
                </a:lnTo>
                <a:lnTo>
                  <a:pt x="858878" y="1187887"/>
                </a:lnTo>
                <a:lnTo>
                  <a:pt x="902347" y="1167465"/>
                </a:lnTo>
                <a:lnTo>
                  <a:pt x="943891" y="1143845"/>
                </a:lnTo>
                <a:lnTo>
                  <a:pt x="983352" y="1117187"/>
                </a:lnTo>
                <a:lnTo>
                  <a:pt x="1020570" y="1087650"/>
                </a:lnTo>
                <a:lnTo>
                  <a:pt x="1055387" y="1055393"/>
                </a:lnTo>
                <a:lnTo>
                  <a:pt x="1087643" y="1020576"/>
                </a:lnTo>
                <a:lnTo>
                  <a:pt x="1117179" y="983356"/>
                </a:lnTo>
                <a:lnTo>
                  <a:pt x="1143836" y="943895"/>
                </a:lnTo>
                <a:lnTo>
                  <a:pt x="1167455" y="902349"/>
                </a:lnTo>
                <a:lnTo>
                  <a:pt x="1187876" y="858880"/>
                </a:lnTo>
                <a:lnTo>
                  <a:pt x="1204942" y="813645"/>
                </a:lnTo>
                <a:lnTo>
                  <a:pt x="1218492" y="766804"/>
                </a:lnTo>
                <a:lnTo>
                  <a:pt x="1228367" y="718516"/>
                </a:lnTo>
                <a:lnTo>
                  <a:pt x="1234409" y="668940"/>
                </a:lnTo>
                <a:lnTo>
                  <a:pt x="1236459" y="618236"/>
                </a:lnTo>
                <a:lnTo>
                  <a:pt x="1234409" y="567531"/>
                </a:lnTo>
                <a:lnTo>
                  <a:pt x="1228367" y="517955"/>
                </a:lnTo>
                <a:lnTo>
                  <a:pt x="1218492" y="469667"/>
                </a:lnTo>
                <a:lnTo>
                  <a:pt x="1204942" y="422826"/>
                </a:lnTo>
                <a:lnTo>
                  <a:pt x="1187876" y="377591"/>
                </a:lnTo>
                <a:lnTo>
                  <a:pt x="1167455" y="334122"/>
                </a:lnTo>
                <a:lnTo>
                  <a:pt x="1143836" y="292576"/>
                </a:lnTo>
                <a:lnTo>
                  <a:pt x="1117179" y="253115"/>
                </a:lnTo>
                <a:lnTo>
                  <a:pt x="1087643" y="215895"/>
                </a:lnTo>
                <a:lnTo>
                  <a:pt x="1055387" y="181078"/>
                </a:lnTo>
                <a:lnTo>
                  <a:pt x="1020570" y="148821"/>
                </a:lnTo>
                <a:lnTo>
                  <a:pt x="983352" y="119284"/>
                </a:lnTo>
                <a:lnTo>
                  <a:pt x="943891" y="92626"/>
                </a:lnTo>
                <a:lnTo>
                  <a:pt x="902347" y="69006"/>
                </a:lnTo>
                <a:lnTo>
                  <a:pt x="858878" y="48584"/>
                </a:lnTo>
                <a:lnTo>
                  <a:pt x="813643" y="31518"/>
                </a:lnTo>
                <a:lnTo>
                  <a:pt x="766803" y="17967"/>
                </a:lnTo>
                <a:lnTo>
                  <a:pt x="718516" y="8091"/>
                </a:lnTo>
                <a:lnTo>
                  <a:pt x="668940" y="2049"/>
                </a:lnTo>
                <a:lnTo>
                  <a:pt x="61823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86615" y="3904184"/>
            <a:ext cx="671195" cy="395605"/>
          </a:xfrm>
          <a:custGeom>
            <a:avLst/>
            <a:gdLst/>
            <a:ahLst/>
            <a:cxnLst/>
            <a:rect l="l" t="t" r="r" b="b"/>
            <a:pathLst>
              <a:path w="671195" h="395604">
                <a:moveTo>
                  <a:pt x="31026" y="0"/>
                </a:moveTo>
                <a:lnTo>
                  <a:pt x="17221" y="3233"/>
                </a:lnTo>
                <a:lnTo>
                  <a:pt x="6595" y="11900"/>
                </a:lnTo>
                <a:lnTo>
                  <a:pt x="698" y="24451"/>
                </a:lnTo>
                <a:lnTo>
                  <a:pt x="0" y="31026"/>
                </a:lnTo>
                <a:lnTo>
                  <a:pt x="0" y="395401"/>
                </a:lnTo>
                <a:lnTo>
                  <a:pt x="671207" y="395401"/>
                </a:lnTo>
                <a:lnTo>
                  <a:pt x="671207" y="31026"/>
                </a:lnTo>
                <a:lnTo>
                  <a:pt x="667974" y="17221"/>
                </a:lnTo>
                <a:lnTo>
                  <a:pt x="659306" y="6595"/>
                </a:lnTo>
                <a:lnTo>
                  <a:pt x="646756" y="698"/>
                </a:lnTo>
                <a:lnTo>
                  <a:pt x="31026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68342" y="4099039"/>
            <a:ext cx="107950" cy="200660"/>
          </a:xfrm>
          <a:custGeom>
            <a:avLst/>
            <a:gdLst/>
            <a:ahLst/>
            <a:cxnLst/>
            <a:rect l="l" t="t" r="r" b="b"/>
            <a:pathLst>
              <a:path w="107950" h="200660">
                <a:moveTo>
                  <a:pt x="107746" y="200545"/>
                </a:moveTo>
                <a:lnTo>
                  <a:pt x="0" y="200545"/>
                </a:lnTo>
                <a:lnTo>
                  <a:pt x="0" y="0"/>
                </a:lnTo>
                <a:lnTo>
                  <a:pt x="107746" y="0"/>
                </a:lnTo>
                <a:lnTo>
                  <a:pt x="107746" y="20054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18279" y="4099052"/>
            <a:ext cx="180975" cy="152400"/>
          </a:xfrm>
          <a:custGeom>
            <a:avLst/>
            <a:gdLst/>
            <a:ahLst/>
            <a:cxnLst/>
            <a:rect l="l" t="t" r="r" b="b"/>
            <a:pathLst>
              <a:path w="180975" h="152400">
                <a:moveTo>
                  <a:pt x="180962" y="152107"/>
                </a:moveTo>
                <a:lnTo>
                  <a:pt x="0" y="152107"/>
                </a:lnTo>
                <a:lnTo>
                  <a:pt x="0" y="0"/>
                </a:lnTo>
                <a:lnTo>
                  <a:pt x="180962" y="0"/>
                </a:lnTo>
                <a:lnTo>
                  <a:pt x="180962" y="152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445190" y="4099052"/>
            <a:ext cx="180975" cy="152400"/>
          </a:xfrm>
          <a:custGeom>
            <a:avLst/>
            <a:gdLst/>
            <a:ahLst/>
            <a:cxnLst/>
            <a:rect l="l" t="t" r="r" b="b"/>
            <a:pathLst>
              <a:path w="180975" h="152400">
                <a:moveTo>
                  <a:pt x="0" y="152107"/>
                </a:moveTo>
                <a:lnTo>
                  <a:pt x="180962" y="152107"/>
                </a:lnTo>
                <a:lnTo>
                  <a:pt x="180962" y="0"/>
                </a:lnTo>
                <a:lnTo>
                  <a:pt x="0" y="0"/>
                </a:lnTo>
                <a:lnTo>
                  <a:pt x="0" y="152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86679" y="4118511"/>
            <a:ext cx="74295" cy="66040"/>
          </a:xfrm>
          <a:custGeom>
            <a:avLst/>
            <a:gdLst/>
            <a:ahLst/>
            <a:cxnLst/>
            <a:rect l="l" t="t" r="r" b="b"/>
            <a:pathLst>
              <a:path w="74295" h="66039">
                <a:moveTo>
                  <a:pt x="35168" y="0"/>
                </a:moveTo>
                <a:lnTo>
                  <a:pt x="21407" y="3418"/>
                </a:lnTo>
                <a:lnTo>
                  <a:pt x="10236" y="11455"/>
                </a:lnTo>
                <a:lnTo>
                  <a:pt x="2739" y="23022"/>
                </a:lnTo>
                <a:lnTo>
                  <a:pt x="0" y="37035"/>
                </a:lnTo>
                <a:lnTo>
                  <a:pt x="0" y="65648"/>
                </a:lnTo>
                <a:lnTo>
                  <a:pt x="74167" y="65648"/>
                </a:lnTo>
                <a:lnTo>
                  <a:pt x="74010" y="33596"/>
                </a:lnTo>
                <a:lnTo>
                  <a:pt x="70178" y="20383"/>
                </a:lnTo>
                <a:lnTo>
                  <a:pt x="61861" y="9707"/>
                </a:lnTo>
                <a:lnTo>
                  <a:pt x="49907" y="2577"/>
                </a:lnTo>
                <a:lnTo>
                  <a:pt x="35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338532" y="420012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120" y="0"/>
                </a:moveTo>
                <a:lnTo>
                  <a:pt x="6095" y="0"/>
                </a:lnTo>
                <a:lnTo>
                  <a:pt x="0" y="6083"/>
                </a:lnTo>
                <a:lnTo>
                  <a:pt x="0" y="21120"/>
                </a:lnTo>
                <a:lnTo>
                  <a:pt x="6095" y="27203"/>
                </a:lnTo>
                <a:lnTo>
                  <a:pt x="21120" y="27203"/>
                </a:lnTo>
                <a:lnTo>
                  <a:pt x="27216" y="21120"/>
                </a:lnTo>
                <a:lnTo>
                  <a:pt x="27216" y="6083"/>
                </a:lnTo>
                <a:lnTo>
                  <a:pt x="2112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83794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83310" y="3931961"/>
            <a:ext cx="50165" cy="106680"/>
          </a:xfrm>
          <a:custGeom>
            <a:avLst/>
            <a:gdLst/>
            <a:ahLst/>
            <a:cxnLst/>
            <a:rect l="l" t="t" r="r" b="b"/>
            <a:pathLst>
              <a:path w="50164" h="106679">
                <a:moveTo>
                  <a:pt x="49745" y="0"/>
                </a:moveTo>
                <a:lnTo>
                  <a:pt x="12398" y="16886"/>
                </a:lnTo>
                <a:lnTo>
                  <a:pt x="0" y="106413"/>
                </a:lnTo>
                <a:lnTo>
                  <a:pt x="49745" y="106413"/>
                </a:lnTo>
                <a:lnTo>
                  <a:pt x="49745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31970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81259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30547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79836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29125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413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27702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76991" y="3931958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26921" y="3931961"/>
            <a:ext cx="50165" cy="106680"/>
          </a:xfrm>
          <a:custGeom>
            <a:avLst/>
            <a:gdLst/>
            <a:ahLst/>
            <a:cxnLst/>
            <a:rect l="l" t="t" r="r" b="b"/>
            <a:pathLst>
              <a:path w="50164" h="106679">
                <a:moveTo>
                  <a:pt x="0" y="0"/>
                </a:moveTo>
                <a:lnTo>
                  <a:pt x="0" y="106413"/>
                </a:lnTo>
                <a:lnTo>
                  <a:pt x="49745" y="106413"/>
                </a:lnTo>
                <a:lnTo>
                  <a:pt x="49745" y="49745"/>
                </a:lnTo>
                <a:lnTo>
                  <a:pt x="47668" y="35477"/>
                </a:lnTo>
                <a:lnTo>
                  <a:pt x="21332" y="4794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477985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28750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79515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30279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81044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231807" y="4013158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34" y="0"/>
                </a:moveTo>
                <a:lnTo>
                  <a:pt x="10425" y="4347"/>
                </a:lnTo>
                <a:lnTo>
                  <a:pt x="2527" y="14804"/>
                </a:lnTo>
                <a:lnTo>
                  <a:pt x="0" y="30905"/>
                </a:lnTo>
                <a:lnTo>
                  <a:pt x="5728" y="40413"/>
                </a:lnTo>
                <a:lnTo>
                  <a:pt x="17256" y="46385"/>
                </a:lnTo>
                <a:lnTo>
                  <a:pt x="34879" y="47335"/>
                </a:lnTo>
                <a:lnTo>
                  <a:pt x="45115" y="38298"/>
                </a:lnTo>
                <a:lnTo>
                  <a:pt x="49062" y="24832"/>
                </a:lnTo>
                <a:lnTo>
                  <a:pt x="45998" y="12975"/>
                </a:lnTo>
                <a:lnTo>
                  <a:pt x="36449" y="3546"/>
                </a:lnTo>
                <a:lnTo>
                  <a:pt x="2193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27601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24" y="4345"/>
                </a:lnTo>
                <a:lnTo>
                  <a:pt x="2527" y="14803"/>
                </a:lnTo>
                <a:lnTo>
                  <a:pt x="0" y="30907"/>
                </a:lnTo>
                <a:lnTo>
                  <a:pt x="5728" y="40414"/>
                </a:lnTo>
                <a:lnTo>
                  <a:pt x="17257" y="46385"/>
                </a:lnTo>
                <a:lnTo>
                  <a:pt x="34880" y="47332"/>
                </a:lnTo>
                <a:lnTo>
                  <a:pt x="45116" y="38296"/>
                </a:lnTo>
                <a:lnTo>
                  <a:pt x="49061" y="24832"/>
                </a:lnTo>
                <a:lnTo>
                  <a:pt x="45996" y="12974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82573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24" y="4345"/>
                </a:lnTo>
                <a:lnTo>
                  <a:pt x="2527" y="14803"/>
                </a:lnTo>
                <a:lnTo>
                  <a:pt x="0" y="30907"/>
                </a:lnTo>
                <a:lnTo>
                  <a:pt x="5728" y="40414"/>
                </a:lnTo>
                <a:lnTo>
                  <a:pt x="17257" y="46385"/>
                </a:lnTo>
                <a:lnTo>
                  <a:pt x="34880" y="47332"/>
                </a:lnTo>
                <a:lnTo>
                  <a:pt x="45116" y="38296"/>
                </a:lnTo>
                <a:lnTo>
                  <a:pt x="49061" y="24832"/>
                </a:lnTo>
                <a:lnTo>
                  <a:pt x="45996" y="12974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33337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4101" y="4013157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03503" y="424928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0" y="0"/>
                </a:moveTo>
                <a:lnTo>
                  <a:pt x="195745" y="0"/>
                </a:lnTo>
              </a:path>
            </a:pathLst>
          </a:custGeom>
          <a:ln w="3315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445185" y="424928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195745" y="0"/>
                </a:moveTo>
                <a:lnTo>
                  <a:pt x="0" y="0"/>
                </a:lnTo>
              </a:path>
            </a:pathLst>
          </a:custGeom>
          <a:ln w="3315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71900" y="4953773"/>
            <a:ext cx="481330" cy="283845"/>
          </a:xfrm>
          <a:custGeom>
            <a:avLst/>
            <a:gdLst/>
            <a:ahLst/>
            <a:cxnLst/>
            <a:rect l="l" t="t" r="r" b="b"/>
            <a:pathLst>
              <a:path w="481330" h="283845">
                <a:moveTo>
                  <a:pt x="22225" y="0"/>
                </a:moveTo>
                <a:lnTo>
                  <a:pt x="8990" y="4368"/>
                </a:lnTo>
                <a:lnTo>
                  <a:pt x="1045" y="15467"/>
                </a:lnTo>
                <a:lnTo>
                  <a:pt x="0" y="22225"/>
                </a:lnTo>
                <a:lnTo>
                  <a:pt x="0" y="283311"/>
                </a:lnTo>
                <a:lnTo>
                  <a:pt x="480948" y="283311"/>
                </a:lnTo>
                <a:lnTo>
                  <a:pt x="480948" y="22225"/>
                </a:lnTo>
                <a:lnTo>
                  <a:pt x="476576" y="8984"/>
                </a:lnTo>
                <a:lnTo>
                  <a:pt x="465476" y="1044"/>
                </a:lnTo>
                <a:lnTo>
                  <a:pt x="22225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73770" y="5093385"/>
            <a:ext cx="77470" cy="144145"/>
          </a:xfrm>
          <a:custGeom>
            <a:avLst/>
            <a:gdLst/>
            <a:ahLst/>
            <a:cxnLst/>
            <a:rect l="l" t="t" r="r" b="b"/>
            <a:pathLst>
              <a:path w="77469" h="144145">
                <a:moveTo>
                  <a:pt x="77203" y="143700"/>
                </a:moveTo>
                <a:lnTo>
                  <a:pt x="0" y="143700"/>
                </a:lnTo>
                <a:lnTo>
                  <a:pt x="0" y="0"/>
                </a:lnTo>
                <a:lnTo>
                  <a:pt x="77203" y="0"/>
                </a:lnTo>
                <a:lnTo>
                  <a:pt x="77203" y="14370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94586" y="5093398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20">
                <a:moveTo>
                  <a:pt x="129667" y="108991"/>
                </a:moveTo>
                <a:lnTo>
                  <a:pt x="0" y="108991"/>
                </a:lnTo>
                <a:lnTo>
                  <a:pt x="0" y="0"/>
                </a:lnTo>
                <a:lnTo>
                  <a:pt x="129667" y="0"/>
                </a:lnTo>
                <a:lnTo>
                  <a:pt x="129667" y="10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00491" y="5093398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20">
                <a:moveTo>
                  <a:pt x="0" y="108991"/>
                </a:moveTo>
                <a:lnTo>
                  <a:pt x="129667" y="108991"/>
                </a:lnTo>
                <a:lnTo>
                  <a:pt x="129667" y="0"/>
                </a:lnTo>
                <a:lnTo>
                  <a:pt x="0" y="0"/>
                </a:lnTo>
                <a:lnTo>
                  <a:pt x="0" y="10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86904" y="5110751"/>
            <a:ext cx="53340" cy="43815"/>
          </a:xfrm>
          <a:custGeom>
            <a:avLst/>
            <a:gdLst/>
            <a:ahLst/>
            <a:cxnLst/>
            <a:rect l="l" t="t" r="r" b="b"/>
            <a:pathLst>
              <a:path w="53339" h="43814">
                <a:moveTo>
                  <a:pt x="13491" y="0"/>
                </a:moveTo>
                <a:lnTo>
                  <a:pt x="3724" y="9555"/>
                </a:lnTo>
                <a:lnTo>
                  <a:pt x="0" y="23131"/>
                </a:lnTo>
                <a:lnTo>
                  <a:pt x="0" y="43628"/>
                </a:lnTo>
                <a:lnTo>
                  <a:pt x="53149" y="43628"/>
                </a:lnTo>
                <a:lnTo>
                  <a:pt x="51146" y="13449"/>
                </a:lnTo>
                <a:lnTo>
                  <a:pt x="44140" y="5056"/>
                </a:lnTo>
                <a:lnTo>
                  <a:pt x="31721" y="156"/>
                </a:lnTo>
                <a:lnTo>
                  <a:pt x="13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024071" y="5165812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5125" y="0"/>
                </a:moveTo>
                <a:lnTo>
                  <a:pt x="4356" y="0"/>
                </a:lnTo>
                <a:lnTo>
                  <a:pt x="0" y="4368"/>
                </a:lnTo>
                <a:lnTo>
                  <a:pt x="0" y="15138"/>
                </a:lnTo>
                <a:lnTo>
                  <a:pt x="4356" y="19507"/>
                </a:lnTo>
                <a:lnTo>
                  <a:pt x="15125" y="19507"/>
                </a:lnTo>
                <a:lnTo>
                  <a:pt x="19494" y="15138"/>
                </a:lnTo>
                <a:lnTo>
                  <a:pt x="19494" y="4368"/>
                </a:lnTo>
                <a:lnTo>
                  <a:pt x="15125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40963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41183" y="4973669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4" h="76835">
                <a:moveTo>
                  <a:pt x="35648" y="0"/>
                </a:moveTo>
                <a:lnTo>
                  <a:pt x="21674" y="2844"/>
                </a:lnTo>
                <a:lnTo>
                  <a:pt x="10291" y="10592"/>
                </a:lnTo>
                <a:lnTo>
                  <a:pt x="2676" y="22069"/>
                </a:lnTo>
                <a:lnTo>
                  <a:pt x="0" y="76250"/>
                </a:lnTo>
                <a:lnTo>
                  <a:pt x="35648" y="76250"/>
                </a:lnTo>
                <a:lnTo>
                  <a:pt x="3564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75878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11197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46516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81822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017141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052472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087791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23109" y="4973675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59054" y="4973669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4" h="76835">
                <a:moveTo>
                  <a:pt x="0" y="0"/>
                </a:moveTo>
                <a:lnTo>
                  <a:pt x="0" y="76250"/>
                </a:lnTo>
                <a:lnTo>
                  <a:pt x="35636" y="76250"/>
                </a:lnTo>
                <a:lnTo>
                  <a:pt x="35636" y="35636"/>
                </a:lnTo>
                <a:lnTo>
                  <a:pt x="32792" y="21666"/>
                </a:lnTo>
                <a:lnTo>
                  <a:pt x="25044" y="10286"/>
                </a:lnTo>
                <a:lnTo>
                  <a:pt x="13565" y="2673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23419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088140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052860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017581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982302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47023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158970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11743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76464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41185" y="50317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784001" y="5201047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58" y="0"/>
                </a:lnTo>
              </a:path>
            </a:pathLst>
          </a:custGeom>
          <a:ln w="23761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100487" y="5201047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140258" y="0"/>
                </a:moveTo>
                <a:lnTo>
                  <a:pt x="0" y="0"/>
                </a:lnTo>
              </a:path>
            </a:pathLst>
          </a:custGeom>
          <a:ln w="23761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018589" y="4377656"/>
            <a:ext cx="481330" cy="283845"/>
          </a:xfrm>
          <a:custGeom>
            <a:avLst/>
            <a:gdLst/>
            <a:ahLst/>
            <a:cxnLst/>
            <a:rect l="l" t="t" r="r" b="b"/>
            <a:pathLst>
              <a:path w="481329" h="283845">
                <a:moveTo>
                  <a:pt x="22225" y="0"/>
                </a:moveTo>
                <a:lnTo>
                  <a:pt x="8990" y="4368"/>
                </a:lnTo>
                <a:lnTo>
                  <a:pt x="1045" y="15467"/>
                </a:lnTo>
                <a:lnTo>
                  <a:pt x="0" y="22225"/>
                </a:lnTo>
                <a:lnTo>
                  <a:pt x="0" y="283311"/>
                </a:lnTo>
                <a:lnTo>
                  <a:pt x="480948" y="283311"/>
                </a:lnTo>
                <a:lnTo>
                  <a:pt x="480948" y="22225"/>
                </a:lnTo>
                <a:lnTo>
                  <a:pt x="476576" y="8984"/>
                </a:lnTo>
                <a:lnTo>
                  <a:pt x="465476" y="1044"/>
                </a:lnTo>
                <a:lnTo>
                  <a:pt x="22225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220466" y="4517275"/>
            <a:ext cx="77470" cy="144145"/>
          </a:xfrm>
          <a:custGeom>
            <a:avLst/>
            <a:gdLst/>
            <a:ahLst/>
            <a:cxnLst/>
            <a:rect l="l" t="t" r="r" b="b"/>
            <a:pathLst>
              <a:path w="77470" h="144145">
                <a:moveTo>
                  <a:pt x="77203" y="143700"/>
                </a:moveTo>
                <a:lnTo>
                  <a:pt x="0" y="143700"/>
                </a:lnTo>
                <a:lnTo>
                  <a:pt x="0" y="0"/>
                </a:lnTo>
                <a:lnTo>
                  <a:pt x="77203" y="0"/>
                </a:lnTo>
                <a:lnTo>
                  <a:pt x="77203" y="14370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041281" y="4517275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20">
                <a:moveTo>
                  <a:pt x="129667" y="108991"/>
                </a:moveTo>
                <a:lnTo>
                  <a:pt x="0" y="108991"/>
                </a:lnTo>
                <a:lnTo>
                  <a:pt x="0" y="0"/>
                </a:lnTo>
                <a:lnTo>
                  <a:pt x="129667" y="0"/>
                </a:lnTo>
                <a:lnTo>
                  <a:pt x="129667" y="10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347173" y="4517275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20">
                <a:moveTo>
                  <a:pt x="0" y="108991"/>
                </a:moveTo>
                <a:lnTo>
                  <a:pt x="129666" y="108991"/>
                </a:lnTo>
                <a:lnTo>
                  <a:pt x="129666" y="0"/>
                </a:lnTo>
                <a:lnTo>
                  <a:pt x="0" y="0"/>
                </a:lnTo>
                <a:lnTo>
                  <a:pt x="0" y="10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33592" y="4534636"/>
            <a:ext cx="53340" cy="43815"/>
          </a:xfrm>
          <a:custGeom>
            <a:avLst/>
            <a:gdLst/>
            <a:ahLst/>
            <a:cxnLst/>
            <a:rect l="l" t="t" r="r" b="b"/>
            <a:pathLst>
              <a:path w="53339" h="43814">
                <a:moveTo>
                  <a:pt x="13491" y="0"/>
                </a:moveTo>
                <a:lnTo>
                  <a:pt x="3724" y="9555"/>
                </a:lnTo>
                <a:lnTo>
                  <a:pt x="0" y="23131"/>
                </a:lnTo>
                <a:lnTo>
                  <a:pt x="0" y="43628"/>
                </a:lnTo>
                <a:lnTo>
                  <a:pt x="53149" y="43628"/>
                </a:lnTo>
                <a:lnTo>
                  <a:pt x="51146" y="13449"/>
                </a:lnTo>
                <a:lnTo>
                  <a:pt x="44140" y="5056"/>
                </a:lnTo>
                <a:lnTo>
                  <a:pt x="31721" y="156"/>
                </a:lnTo>
                <a:lnTo>
                  <a:pt x="13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70759" y="458969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5125" y="0"/>
                </a:moveTo>
                <a:lnTo>
                  <a:pt x="4356" y="0"/>
                </a:lnTo>
                <a:lnTo>
                  <a:pt x="0" y="4368"/>
                </a:lnTo>
                <a:lnTo>
                  <a:pt x="0" y="15138"/>
                </a:lnTo>
                <a:lnTo>
                  <a:pt x="4356" y="19507"/>
                </a:lnTo>
                <a:lnTo>
                  <a:pt x="15125" y="19507"/>
                </a:lnTo>
                <a:lnTo>
                  <a:pt x="19494" y="15138"/>
                </a:lnTo>
                <a:lnTo>
                  <a:pt x="19494" y="4368"/>
                </a:lnTo>
                <a:lnTo>
                  <a:pt x="15125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87653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87871" y="4397554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4" h="76835">
                <a:moveTo>
                  <a:pt x="35648" y="0"/>
                </a:moveTo>
                <a:lnTo>
                  <a:pt x="21674" y="2844"/>
                </a:lnTo>
                <a:lnTo>
                  <a:pt x="10291" y="10592"/>
                </a:lnTo>
                <a:lnTo>
                  <a:pt x="2676" y="22069"/>
                </a:lnTo>
                <a:lnTo>
                  <a:pt x="0" y="76250"/>
                </a:lnTo>
                <a:lnTo>
                  <a:pt x="35648" y="76250"/>
                </a:lnTo>
                <a:lnTo>
                  <a:pt x="3564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22561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57867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93186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228517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263836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99155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334473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06" y="76250"/>
                </a:lnTo>
                <a:lnTo>
                  <a:pt x="36906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69779" y="4397552"/>
            <a:ext cx="37465" cy="76835"/>
          </a:xfrm>
          <a:custGeom>
            <a:avLst/>
            <a:gdLst/>
            <a:ahLst/>
            <a:cxnLst/>
            <a:rect l="l" t="t" r="r" b="b"/>
            <a:pathLst>
              <a:path w="37464" h="76835">
                <a:moveTo>
                  <a:pt x="0" y="76250"/>
                </a:moveTo>
                <a:lnTo>
                  <a:pt x="36918" y="76250"/>
                </a:lnTo>
                <a:lnTo>
                  <a:pt x="36918" y="0"/>
                </a:lnTo>
                <a:lnTo>
                  <a:pt x="0" y="0"/>
                </a:lnTo>
                <a:lnTo>
                  <a:pt x="0" y="7625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405742" y="4397554"/>
            <a:ext cx="36195" cy="76835"/>
          </a:xfrm>
          <a:custGeom>
            <a:avLst/>
            <a:gdLst/>
            <a:ahLst/>
            <a:cxnLst/>
            <a:rect l="l" t="t" r="r" b="b"/>
            <a:pathLst>
              <a:path w="36195" h="76835">
                <a:moveTo>
                  <a:pt x="0" y="0"/>
                </a:moveTo>
                <a:lnTo>
                  <a:pt x="0" y="76250"/>
                </a:lnTo>
                <a:lnTo>
                  <a:pt x="35636" y="76250"/>
                </a:lnTo>
                <a:lnTo>
                  <a:pt x="35636" y="35636"/>
                </a:lnTo>
                <a:lnTo>
                  <a:pt x="32792" y="21666"/>
                </a:lnTo>
                <a:lnTo>
                  <a:pt x="25044" y="10286"/>
                </a:lnTo>
                <a:lnTo>
                  <a:pt x="13565" y="2673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370107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34828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299548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264269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228990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193710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405659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58431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23152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87872" y="44556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724" y="0"/>
                </a:moveTo>
                <a:lnTo>
                  <a:pt x="8000" y="0"/>
                </a:lnTo>
                <a:lnTo>
                  <a:pt x="0" y="7988"/>
                </a:lnTo>
                <a:lnTo>
                  <a:pt x="0" y="27724"/>
                </a:lnTo>
                <a:lnTo>
                  <a:pt x="8000" y="35712"/>
                </a:lnTo>
                <a:lnTo>
                  <a:pt x="27724" y="35712"/>
                </a:lnTo>
                <a:lnTo>
                  <a:pt x="35725" y="27724"/>
                </a:lnTo>
                <a:lnTo>
                  <a:pt x="35725" y="7988"/>
                </a:lnTo>
                <a:lnTo>
                  <a:pt x="2772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30689" y="462493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58" y="0"/>
                </a:lnTo>
              </a:path>
            </a:pathLst>
          </a:custGeom>
          <a:ln w="23761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47175" y="462493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140258" y="0"/>
                </a:moveTo>
                <a:lnTo>
                  <a:pt x="0" y="0"/>
                </a:lnTo>
              </a:path>
            </a:pathLst>
          </a:custGeom>
          <a:ln w="23761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53891" y="2775929"/>
            <a:ext cx="353060" cy="208279"/>
          </a:xfrm>
          <a:custGeom>
            <a:avLst/>
            <a:gdLst/>
            <a:ahLst/>
            <a:cxnLst/>
            <a:rect l="l" t="t" r="r" b="b"/>
            <a:pathLst>
              <a:path w="353060" h="208280">
                <a:moveTo>
                  <a:pt x="345490" y="0"/>
                </a:moveTo>
                <a:lnTo>
                  <a:pt x="7302" y="0"/>
                </a:lnTo>
                <a:lnTo>
                  <a:pt x="0" y="7302"/>
                </a:lnTo>
                <a:lnTo>
                  <a:pt x="0" y="207822"/>
                </a:lnTo>
                <a:lnTo>
                  <a:pt x="352793" y="207822"/>
                </a:lnTo>
                <a:lnTo>
                  <a:pt x="352793" y="7302"/>
                </a:lnTo>
                <a:lnTo>
                  <a:pt x="345490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30285" y="2878353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5789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170525" y="2878353"/>
            <a:ext cx="95250" cy="80010"/>
          </a:xfrm>
          <a:custGeom>
            <a:avLst/>
            <a:gdLst/>
            <a:ahLst/>
            <a:cxnLst/>
            <a:rect l="l" t="t" r="r" b="b"/>
            <a:pathLst>
              <a:path w="95250" h="80010">
                <a:moveTo>
                  <a:pt x="95123" y="79946"/>
                </a:moveTo>
                <a:lnTo>
                  <a:pt x="0" y="79946"/>
                </a:lnTo>
                <a:lnTo>
                  <a:pt x="0" y="0"/>
                </a:lnTo>
                <a:lnTo>
                  <a:pt x="95123" y="0"/>
                </a:lnTo>
                <a:lnTo>
                  <a:pt x="95123" y="799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94921" y="2878353"/>
            <a:ext cx="95250" cy="80010"/>
          </a:xfrm>
          <a:custGeom>
            <a:avLst/>
            <a:gdLst/>
            <a:ahLst/>
            <a:cxnLst/>
            <a:rect l="l" t="t" r="r" b="b"/>
            <a:pathLst>
              <a:path w="95250" h="80010">
                <a:moveTo>
                  <a:pt x="0" y="79946"/>
                </a:moveTo>
                <a:lnTo>
                  <a:pt x="95123" y="79946"/>
                </a:lnTo>
                <a:lnTo>
                  <a:pt x="95123" y="0"/>
                </a:lnTo>
                <a:lnTo>
                  <a:pt x="0" y="0"/>
                </a:lnTo>
                <a:lnTo>
                  <a:pt x="0" y="799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311603" y="2888714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16993" y="0"/>
                </a:moveTo>
                <a:lnTo>
                  <a:pt x="4901" y="6407"/>
                </a:lnTo>
                <a:lnTo>
                  <a:pt x="0" y="19335"/>
                </a:lnTo>
                <a:lnTo>
                  <a:pt x="0" y="34372"/>
                </a:lnTo>
                <a:lnTo>
                  <a:pt x="38988" y="34372"/>
                </a:lnTo>
                <a:lnTo>
                  <a:pt x="38495" y="14985"/>
                </a:lnTo>
                <a:lnTo>
                  <a:pt x="31273" y="4189"/>
                </a:lnTo>
                <a:lnTo>
                  <a:pt x="16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338869" y="293147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11099" y="0"/>
                </a:moveTo>
                <a:lnTo>
                  <a:pt x="3200" y="0"/>
                </a:lnTo>
                <a:lnTo>
                  <a:pt x="0" y="3200"/>
                </a:lnTo>
                <a:lnTo>
                  <a:pt x="0" y="11099"/>
                </a:lnTo>
                <a:lnTo>
                  <a:pt x="3200" y="14300"/>
                </a:lnTo>
                <a:lnTo>
                  <a:pt x="11099" y="14300"/>
                </a:lnTo>
                <a:lnTo>
                  <a:pt x="14300" y="11099"/>
                </a:lnTo>
                <a:lnTo>
                  <a:pt x="14300" y="3200"/>
                </a:lnTo>
                <a:lnTo>
                  <a:pt x="11099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204557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04714" y="2790527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26149" y="0"/>
                </a:moveTo>
                <a:lnTo>
                  <a:pt x="12602" y="3779"/>
                </a:lnTo>
                <a:lnTo>
                  <a:pt x="3169" y="13662"/>
                </a:lnTo>
                <a:lnTo>
                  <a:pt x="0" y="55930"/>
                </a:lnTo>
                <a:lnTo>
                  <a:pt x="26149" y="55930"/>
                </a:lnTo>
                <a:lnTo>
                  <a:pt x="26149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30621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56529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82438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308346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334253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60161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386070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11965" y="2790532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13074" y="0"/>
                </a:moveTo>
                <a:lnTo>
                  <a:pt x="13074" y="55930"/>
                </a:lnTo>
              </a:path>
            </a:pathLst>
          </a:custGeom>
          <a:ln w="27419">
            <a:solidFill>
              <a:srgbClr val="396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37883" y="2790527"/>
            <a:ext cx="26670" cy="56515"/>
          </a:xfrm>
          <a:custGeom>
            <a:avLst/>
            <a:gdLst/>
            <a:ahLst/>
            <a:cxnLst/>
            <a:rect l="l" t="t" r="r" b="b"/>
            <a:pathLst>
              <a:path w="26670" h="56514">
                <a:moveTo>
                  <a:pt x="0" y="0"/>
                </a:moveTo>
                <a:lnTo>
                  <a:pt x="0" y="55930"/>
                </a:lnTo>
                <a:lnTo>
                  <a:pt x="26149" y="55930"/>
                </a:lnTo>
                <a:lnTo>
                  <a:pt x="26149" y="26149"/>
                </a:lnTo>
                <a:lnTo>
                  <a:pt x="22369" y="12602"/>
                </a:lnTo>
                <a:lnTo>
                  <a:pt x="12486" y="3169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11750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85872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59992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334114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08235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282356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437828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256477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230598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204720" y="283315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332" y="0"/>
                </a:moveTo>
                <a:lnTo>
                  <a:pt x="5867" y="0"/>
                </a:lnTo>
                <a:lnTo>
                  <a:pt x="0" y="5867"/>
                </a:lnTo>
                <a:lnTo>
                  <a:pt x="0" y="20345"/>
                </a:lnTo>
                <a:lnTo>
                  <a:pt x="5867" y="26200"/>
                </a:lnTo>
                <a:lnTo>
                  <a:pt x="20332" y="26200"/>
                </a:lnTo>
                <a:lnTo>
                  <a:pt x="26200" y="20345"/>
                </a:lnTo>
                <a:lnTo>
                  <a:pt x="26200" y="5867"/>
                </a:lnTo>
                <a:lnTo>
                  <a:pt x="20332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62768" y="295731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82" y="0"/>
                </a:lnTo>
              </a:path>
            </a:pathLst>
          </a:custGeom>
          <a:ln w="17424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94925" y="295731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102882" y="0"/>
                </a:moveTo>
                <a:lnTo>
                  <a:pt x="0" y="0"/>
                </a:lnTo>
              </a:path>
            </a:pathLst>
          </a:custGeom>
          <a:ln w="17424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250323" y="2809020"/>
            <a:ext cx="1236980" cy="1236980"/>
          </a:xfrm>
          <a:custGeom>
            <a:avLst/>
            <a:gdLst/>
            <a:ahLst/>
            <a:cxnLst/>
            <a:rect l="l" t="t" r="r" b="b"/>
            <a:pathLst>
              <a:path w="1236980" h="1236979">
                <a:moveTo>
                  <a:pt x="618236" y="0"/>
                </a:moveTo>
                <a:lnTo>
                  <a:pt x="567531" y="2049"/>
                </a:lnTo>
                <a:lnTo>
                  <a:pt x="517955" y="8091"/>
                </a:lnTo>
                <a:lnTo>
                  <a:pt x="469667" y="17967"/>
                </a:lnTo>
                <a:lnTo>
                  <a:pt x="422826" y="31518"/>
                </a:lnTo>
                <a:lnTo>
                  <a:pt x="377591" y="48584"/>
                </a:lnTo>
                <a:lnTo>
                  <a:pt x="334122" y="69006"/>
                </a:lnTo>
                <a:lnTo>
                  <a:pt x="292576" y="92626"/>
                </a:lnTo>
                <a:lnTo>
                  <a:pt x="253115" y="119284"/>
                </a:lnTo>
                <a:lnTo>
                  <a:pt x="215895" y="148821"/>
                </a:lnTo>
                <a:lnTo>
                  <a:pt x="181078" y="181078"/>
                </a:lnTo>
                <a:lnTo>
                  <a:pt x="148821" y="215895"/>
                </a:lnTo>
                <a:lnTo>
                  <a:pt x="119284" y="253115"/>
                </a:lnTo>
                <a:lnTo>
                  <a:pt x="92626" y="292576"/>
                </a:lnTo>
                <a:lnTo>
                  <a:pt x="69006" y="334122"/>
                </a:lnTo>
                <a:lnTo>
                  <a:pt x="48584" y="377591"/>
                </a:lnTo>
                <a:lnTo>
                  <a:pt x="31518" y="422826"/>
                </a:lnTo>
                <a:lnTo>
                  <a:pt x="17967" y="469667"/>
                </a:lnTo>
                <a:lnTo>
                  <a:pt x="8091" y="517955"/>
                </a:lnTo>
                <a:lnTo>
                  <a:pt x="2049" y="567531"/>
                </a:lnTo>
                <a:lnTo>
                  <a:pt x="0" y="618235"/>
                </a:lnTo>
                <a:lnTo>
                  <a:pt x="2049" y="668940"/>
                </a:lnTo>
                <a:lnTo>
                  <a:pt x="8091" y="718516"/>
                </a:lnTo>
                <a:lnTo>
                  <a:pt x="17967" y="766804"/>
                </a:lnTo>
                <a:lnTo>
                  <a:pt x="31518" y="813645"/>
                </a:lnTo>
                <a:lnTo>
                  <a:pt x="48584" y="858880"/>
                </a:lnTo>
                <a:lnTo>
                  <a:pt x="69006" y="902349"/>
                </a:lnTo>
                <a:lnTo>
                  <a:pt x="92626" y="943895"/>
                </a:lnTo>
                <a:lnTo>
                  <a:pt x="119284" y="983356"/>
                </a:lnTo>
                <a:lnTo>
                  <a:pt x="148821" y="1020576"/>
                </a:lnTo>
                <a:lnTo>
                  <a:pt x="181078" y="1055393"/>
                </a:lnTo>
                <a:lnTo>
                  <a:pt x="215895" y="1087650"/>
                </a:lnTo>
                <a:lnTo>
                  <a:pt x="253115" y="1117187"/>
                </a:lnTo>
                <a:lnTo>
                  <a:pt x="292576" y="1143845"/>
                </a:lnTo>
                <a:lnTo>
                  <a:pt x="334122" y="1167465"/>
                </a:lnTo>
                <a:lnTo>
                  <a:pt x="377591" y="1187887"/>
                </a:lnTo>
                <a:lnTo>
                  <a:pt x="422826" y="1204953"/>
                </a:lnTo>
                <a:lnTo>
                  <a:pt x="469667" y="1218504"/>
                </a:lnTo>
                <a:lnTo>
                  <a:pt x="517955" y="1228380"/>
                </a:lnTo>
                <a:lnTo>
                  <a:pt x="567531" y="1234422"/>
                </a:lnTo>
                <a:lnTo>
                  <a:pt x="618236" y="1236471"/>
                </a:lnTo>
                <a:lnTo>
                  <a:pt x="668940" y="1234422"/>
                </a:lnTo>
                <a:lnTo>
                  <a:pt x="718516" y="1228380"/>
                </a:lnTo>
                <a:lnTo>
                  <a:pt x="766803" y="1218504"/>
                </a:lnTo>
                <a:lnTo>
                  <a:pt x="813643" y="1204953"/>
                </a:lnTo>
                <a:lnTo>
                  <a:pt x="858878" y="1187887"/>
                </a:lnTo>
                <a:lnTo>
                  <a:pt x="902347" y="1167465"/>
                </a:lnTo>
                <a:lnTo>
                  <a:pt x="943891" y="1143845"/>
                </a:lnTo>
                <a:lnTo>
                  <a:pt x="983352" y="1117187"/>
                </a:lnTo>
                <a:lnTo>
                  <a:pt x="1020570" y="1087650"/>
                </a:lnTo>
                <a:lnTo>
                  <a:pt x="1055387" y="1055393"/>
                </a:lnTo>
                <a:lnTo>
                  <a:pt x="1087643" y="1020576"/>
                </a:lnTo>
                <a:lnTo>
                  <a:pt x="1117179" y="983356"/>
                </a:lnTo>
                <a:lnTo>
                  <a:pt x="1143836" y="943895"/>
                </a:lnTo>
                <a:lnTo>
                  <a:pt x="1167455" y="902349"/>
                </a:lnTo>
                <a:lnTo>
                  <a:pt x="1187876" y="858880"/>
                </a:lnTo>
                <a:lnTo>
                  <a:pt x="1204942" y="813645"/>
                </a:lnTo>
                <a:lnTo>
                  <a:pt x="1218492" y="766804"/>
                </a:lnTo>
                <a:lnTo>
                  <a:pt x="1228367" y="718516"/>
                </a:lnTo>
                <a:lnTo>
                  <a:pt x="1234409" y="668940"/>
                </a:lnTo>
                <a:lnTo>
                  <a:pt x="1236459" y="618235"/>
                </a:lnTo>
                <a:lnTo>
                  <a:pt x="1234409" y="567531"/>
                </a:lnTo>
                <a:lnTo>
                  <a:pt x="1228367" y="517955"/>
                </a:lnTo>
                <a:lnTo>
                  <a:pt x="1218492" y="469667"/>
                </a:lnTo>
                <a:lnTo>
                  <a:pt x="1204942" y="422826"/>
                </a:lnTo>
                <a:lnTo>
                  <a:pt x="1187876" y="377591"/>
                </a:lnTo>
                <a:lnTo>
                  <a:pt x="1167455" y="334122"/>
                </a:lnTo>
                <a:lnTo>
                  <a:pt x="1143836" y="292576"/>
                </a:lnTo>
                <a:lnTo>
                  <a:pt x="1117179" y="253115"/>
                </a:lnTo>
                <a:lnTo>
                  <a:pt x="1087643" y="215895"/>
                </a:lnTo>
                <a:lnTo>
                  <a:pt x="1055387" y="181078"/>
                </a:lnTo>
                <a:lnTo>
                  <a:pt x="1020570" y="148821"/>
                </a:lnTo>
                <a:lnTo>
                  <a:pt x="983352" y="119284"/>
                </a:lnTo>
                <a:lnTo>
                  <a:pt x="943891" y="92626"/>
                </a:lnTo>
                <a:lnTo>
                  <a:pt x="902347" y="69006"/>
                </a:lnTo>
                <a:lnTo>
                  <a:pt x="858878" y="48584"/>
                </a:lnTo>
                <a:lnTo>
                  <a:pt x="813643" y="31518"/>
                </a:lnTo>
                <a:lnTo>
                  <a:pt x="766803" y="17967"/>
                </a:lnTo>
                <a:lnTo>
                  <a:pt x="718516" y="8091"/>
                </a:lnTo>
                <a:lnTo>
                  <a:pt x="668940" y="2049"/>
                </a:lnTo>
                <a:lnTo>
                  <a:pt x="61823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32953" y="3869154"/>
            <a:ext cx="671195" cy="395605"/>
          </a:xfrm>
          <a:custGeom>
            <a:avLst/>
            <a:gdLst/>
            <a:ahLst/>
            <a:cxnLst/>
            <a:rect l="l" t="t" r="r" b="b"/>
            <a:pathLst>
              <a:path w="671194" h="395604">
                <a:moveTo>
                  <a:pt x="31026" y="0"/>
                </a:moveTo>
                <a:lnTo>
                  <a:pt x="17221" y="3233"/>
                </a:lnTo>
                <a:lnTo>
                  <a:pt x="6595" y="11900"/>
                </a:lnTo>
                <a:lnTo>
                  <a:pt x="698" y="24451"/>
                </a:lnTo>
                <a:lnTo>
                  <a:pt x="0" y="31026"/>
                </a:lnTo>
                <a:lnTo>
                  <a:pt x="0" y="395401"/>
                </a:lnTo>
                <a:lnTo>
                  <a:pt x="671207" y="395401"/>
                </a:lnTo>
                <a:lnTo>
                  <a:pt x="671207" y="31026"/>
                </a:lnTo>
                <a:lnTo>
                  <a:pt x="667974" y="17221"/>
                </a:lnTo>
                <a:lnTo>
                  <a:pt x="659306" y="6595"/>
                </a:lnTo>
                <a:lnTo>
                  <a:pt x="646756" y="698"/>
                </a:lnTo>
                <a:lnTo>
                  <a:pt x="31026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14677" y="4064012"/>
            <a:ext cx="107950" cy="200660"/>
          </a:xfrm>
          <a:custGeom>
            <a:avLst/>
            <a:gdLst/>
            <a:ahLst/>
            <a:cxnLst/>
            <a:rect l="l" t="t" r="r" b="b"/>
            <a:pathLst>
              <a:path w="107950" h="200660">
                <a:moveTo>
                  <a:pt x="107746" y="200545"/>
                </a:moveTo>
                <a:lnTo>
                  <a:pt x="0" y="200545"/>
                </a:lnTo>
                <a:lnTo>
                  <a:pt x="0" y="0"/>
                </a:lnTo>
                <a:lnTo>
                  <a:pt x="107746" y="0"/>
                </a:lnTo>
                <a:lnTo>
                  <a:pt x="107746" y="20054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564614" y="4064012"/>
            <a:ext cx="180975" cy="152400"/>
          </a:xfrm>
          <a:custGeom>
            <a:avLst/>
            <a:gdLst/>
            <a:ahLst/>
            <a:cxnLst/>
            <a:rect l="l" t="t" r="r" b="b"/>
            <a:pathLst>
              <a:path w="180975" h="152400">
                <a:moveTo>
                  <a:pt x="180962" y="152120"/>
                </a:moveTo>
                <a:lnTo>
                  <a:pt x="0" y="152120"/>
                </a:lnTo>
                <a:lnTo>
                  <a:pt x="0" y="0"/>
                </a:lnTo>
                <a:lnTo>
                  <a:pt x="180962" y="0"/>
                </a:lnTo>
                <a:lnTo>
                  <a:pt x="180962" y="152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1525" y="4064012"/>
            <a:ext cx="180975" cy="152400"/>
          </a:xfrm>
          <a:custGeom>
            <a:avLst/>
            <a:gdLst/>
            <a:ahLst/>
            <a:cxnLst/>
            <a:rect l="l" t="t" r="r" b="b"/>
            <a:pathLst>
              <a:path w="180975" h="152400">
                <a:moveTo>
                  <a:pt x="0" y="152120"/>
                </a:moveTo>
                <a:lnTo>
                  <a:pt x="180962" y="152120"/>
                </a:lnTo>
                <a:lnTo>
                  <a:pt x="180962" y="0"/>
                </a:lnTo>
                <a:lnTo>
                  <a:pt x="0" y="0"/>
                </a:lnTo>
                <a:lnTo>
                  <a:pt x="0" y="152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833017" y="4083479"/>
            <a:ext cx="74295" cy="66040"/>
          </a:xfrm>
          <a:custGeom>
            <a:avLst/>
            <a:gdLst/>
            <a:ahLst/>
            <a:cxnLst/>
            <a:rect l="l" t="t" r="r" b="b"/>
            <a:pathLst>
              <a:path w="74294" h="66039">
                <a:moveTo>
                  <a:pt x="35168" y="0"/>
                </a:moveTo>
                <a:lnTo>
                  <a:pt x="21407" y="3418"/>
                </a:lnTo>
                <a:lnTo>
                  <a:pt x="10236" y="11455"/>
                </a:lnTo>
                <a:lnTo>
                  <a:pt x="2739" y="23022"/>
                </a:lnTo>
                <a:lnTo>
                  <a:pt x="0" y="37035"/>
                </a:lnTo>
                <a:lnTo>
                  <a:pt x="0" y="65648"/>
                </a:lnTo>
                <a:lnTo>
                  <a:pt x="74168" y="65648"/>
                </a:lnTo>
                <a:lnTo>
                  <a:pt x="74010" y="33596"/>
                </a:lnTo>
                <a:lnTo>
                  <a:pt x="70178" y="20383"/>
                </a:lnTo>
                <a:lnTo>
                  <a:pt x="61861" y="9707"/>
                </a:lnTo>
                <a:lnTo>
                  <a:pt x="49907" y="2577"/>
                </a:lnTo>
                <a:lnTo>
                  <a:pt x="35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84870" y="416509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1120" y="0"/>
                </a:moveTo>
                <a:lnTo>
                  <a:pt x="6096" y="0"/>
                </a:lnTo>
                <a:lnTo>
                  <a:pt x="0" y="6083"/>
                </a:lnTo>
                <a:lnTo>
                  <a:pt x="0" y="21120"/>
                </a:lnTo>
                <a:lnTo>
                  <a:pt x="6096" y="27203"/>
                </a:lnTo>
                <a:lnTo>
                  <a:pt x="21120" y="27203"/>
                </a:lnTo>
                <a:lnTo>
                  <a:pt x="27216" y="21120"/>
                </a:lnTo>
                <a:lnTo>
                  <a:pt x="27216" y="6083"/>
                </a:lnTo>
                <a:lnTo>
                  <a:pt x="2112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630134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629648" y="3896930"/>
            <a:ext cx="50165" cy="106680"/>
          </a:xfrm>
          <a:custGeom>
            <a:avLst/>
            <a:gdLst/>
            <a:ahLst/>
            <a:cxnLst/>
            <a:rect l="l" t="t" r="r" b="b"/>
            <a:pathLst>
              <a:path w="50164" h="106679">
                <a:moveTo>
                  <a:pt x="49745" y="0"/>
                </a:moveTo>
                <a:lnTo>
                  <a:pt x="12398" y="16886"/>
                </a:lnTo>
                <a:lnTo>
                  <a:pt x="0" y="106413"/>
                </a:lnTo>
                <a:lnTo>
                  <a:pt x="49745" y="106413"/>
                </a:lnTo>
                <a:lnTo>
                  <a:pt x="49745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678304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27593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776882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26171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75459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24748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74037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23325" y="3896931"/>
            <a:ext cx="51435" cy="106680"/>
          </a:xfrm>
          <a:custGeom>
            <a:avLst/>
            <a:gdLst/>
            <a:ahLst/>
            <a:cxnLst/>
            <a:rect l="l" t="t" r="r" b="b"/>
            <a:pathLst>
              <a:path w="51435" h="106679">
                <a:moveTo>
                  <a:pt x="0" y="106413"/>
                </a:moveTo>
                <a:lnTo>
                  <a:pt x="51015" y="106413"/>
                </a:lnTo>
                <a:lnTo>
                  <a:pt x="51015" y="0"/>
                </a:lnTo>
                <a:lnTo>
                  <a:pt x="0" y="0"/>
                </a:lnTo>
                <a:lnTo>
                  <a:pt x="0" y="106413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73261" y="3896930"/>
            <a:ext cx="50165" cy="106680"/>
          </a:xfrm>
          <a:custGeom>
            <a:avLst/>
            <a:gdLst/>
            <a:ahLst/>
            <a:cxnLst/>
            <a:rect l="l" t="t" r="r" b="b"/>
            <a:pathLst>
              <a:path w="50164" h="106679">
                <a:moveTo>
                  <a:pt x="0" y="0"/>
                </a:moveTo>
                <a:lnTo>
                  <a:pt x="0" y="106413"/>
                </a:lnTo>
                <a:lnTo>
                  <a:pt x="49745" y="106413"/>
                </a:lnTo>
                <a:lnTo>
                  <a:pt x="49745" y="49745"/>
                </a:lnTo>
                <a:lnTo>
                  <a:pt x="47668" y="35477"/>
                </a:lnTo>
                <a:lnTo>
                  <a:pt x="21332" y="4794"/>
                </a:lnTo>
                <a:lnTo>
                  <a:pt x="0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24324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75088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25853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876618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827382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778147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73940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24" y="4345"/>
                </a:lnTo>
                <a:lnTo>
                  <a:pt x="2527" y="14803"/>
                </a:lnTo>
                <a:lnTo>
                  <a:pt x="0" y="30907"/>
                </a:lnTo>
                <a:lnTo>
                  <a:pt x="5728" y="40414"/>
                </a:lnTo>
                <a:lnTo>
                  <a:pt x="17257" y="46385"/>
                </a:lnTo>
                <a:lnTo>
                  <a:pt x="34880" y="47332"/>
                </a:lnTo>
                <a:lnTo>
                  <a:pt x="45116" y="38296"/>
                </a:lnTo>
                <a:lnTo>
                  <a:pt x="49061" y="24832"/>
                </a:lnTo>
                <a:lnTo>
                  <a:pt x="45996" y="12974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728912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19" y="4345"/>
                </a:lnTo>
                <a:lnTo>
                  <a:pt x="2525" y="14803"/>
                </a:lnTo>
                <a:lnTo>
                  <a:pt x="0" y="30907"/>
                </a:lnTo>
                <a:lnTo>
                  <a:pt x="5725" y="40414"/>
                </a:lnTo>
                <a:lnTo>
                  <a:pt x="17252" y="46385"/>
                </a:lnTo>
                <a:lnTo>
                  <a:pt x="34881" y="47332"/>
                </a:lnTo>
                <a:lnTo>
                  <a:pt x="45117" y="38296"/>
                </a:lnTo>
                <a:lnTo>
                  <a:pt x="49062" y="24832"/>
                </a:lnTo>
                <a:lnTo>
                  <a:pt x="45997" y="12973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679677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24" y="4345"/>
                </a:lnTo>
                <a:lnTo>
                  <a:pt x="2527" y="14803"/>
                </a:lnTo>
                <a:lnTo>
                  <a:pt x="0" y="30907"/>
                </a:lnTo>
                <a:lnTo>
                  <a:pt x="5728" y="40414"/>
                </a:lnTo>
                <a:lnTo>
                  <a:pt x="17257" y="46385"/>
                </a:lnTo>
                <a:lnTo>
                  <a:pt x="34880" y="47332"/>
                </a:lnTo>
                <a:lnTo>
                  <a:pt x="45116" y="38296"/>
                </a:lnTo>
                <a:lnTo>
                  <a:pt x="49061" y="24832"/>
                </a:lnTo>
                <a:lnTo>
                  <a:pt x="45996" y="12974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630442" y="3978126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21928" y="0"/>
                </a:moveTo>
                <a:lnTo>
                  <a:pt x="10424" y="4345"/>
                </a:lnTo>
                <a:lnTo>
                  <a:pt x="2527" y="14803"/>
                </a:lnTo>
                <a:lnTo>
                  <a:pt x="0" y="30907"/>
                </a:lnTo>
                <a:lnTo>
                  <a:pt x="5728" y="40414"/>
                </a:lnTo>
                <a:lnTo>
                  <a:pt x="17257" y="46385"/>
                </a:lnTo>
                <a:lnTo>
                  <a:pt x="34880" y="47332"/>
                </a:lnTo>
                <a:lnTo>
                  <a:pt x="45116" y="38296"/>
                </a:lnTo>
                <a:lnTo>
                  <a:pt x="49061" y="24832"/>
                </a:lnTo>
                <a:lnTo>
                  <a:pt x="45996" y="12974"/>
                </a:lnTo>
                <a:lnTo>
                  <a:pt x="36446" y="3545"/>
                </a:lnTo>
                <a:lnTo>
                  <a:pt x="2192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549841" y="421425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0" y="0"/>
                </a:moveTo>
                <a:lnTo>
                  <a:pt x="195745" y="0"/>
                </a:lnTo>
              </a:path>
            </a:pathLst>
          </a:custGeom>
          <a:ln w="3315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91523" y="421425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195745" y="0"/>
                </a:moveTo>
                <a:lnTo>
                  <a:pt x="0" y="0"/>
                </a:lnTo>
              </a:path>
            </a:pathLst>
          </a:custGeom>
          <a:ln w="33159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977741" y="3277227"/>
            <a:ext cx="3693160" cy="2779395"/>
          </a:xfrm>
          <a:custGeom>
            <a:avLst/>
            <a:gdLst/>
            <a:ahLst/>
            <a:cxnLst/>
            <a:rect l="l" t="t" r="r" b="b"/>
            <a:pathLst>
              <a:path w="3693159" h="2779395">
                <a:moveTo>
                  <a:pt x="1635658" y="0"/>
                </a:moveTo>
                <a:lnTo>
                  <a:pt x="3692918" y="2044077"/>
                </a:lnTo>
                <a:lnTo>
                  <a:pt x="0" y="2779344"/>
                </a:lnTo>
              </a:path>
            </a:pathLst>
          </a:custGeom>
          <a:ln w="5080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128480" y="3380168"/>
            <a:ext cx="4542790" cy="1941195"/>
          </a:xfrm>
          <a:custGeom>
            <a:avLst/>
            <a:gdLst/>
            <a:ahLst/>
            <a:cxnLst/>
            <a:rect l="l" t="t" r="r" b="b"/>
            <a:pathLst>
              <a:path w="4542790" h="1941195">
                <a:moveTo>
                  <a:pt x="4542180" y="1941131"/>
                </a:moveTo>
                <a:lnTo>
                  <a:pt x="0" y="0"/>
                </a:lnTo>
              </a:path>
            </a:pathLst>
          </a:custGeom>
          <a:ln w="5080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031028" y="2655765"/>
            <a:ext cx="582930" cy="1178560"/>
          </a:xfrm>
          <a:custGeom>
            <a:avLst/>
            <a:gdLst/>
            <a:ahLst/>
            <a:cxnLst/>
            <a:rect l="l" t="t" r="r" b="b"/>
            <a:pathLst>
              <a:path w="582929" h="1178560">
                <a:moveTo>
                  <a:pt x="458863" y="0"/>
                </a:moveTo>
                <a:lnTo>
                  <a:pt x="112425" y="490"/>
                </a:lnTo>
                <a:lnTo>
                  <a:pt x="71415" y="11492"/>
                </a:lnTo>
                <a:lnTo>
                  <a:pt x="37390" y="34979"/>
                </a:lnTo>
                <a:lnTo>
                  <a:pt x="12991" y="68311"/>
                </a:lnTo>
                <a:lnTo>
                  <a:pt x="860" y="108849"/>
                </a:lnTo>
                <a:lnTo>
                  <a:pt x="0" y="123507"/>
                </a:lnTo>
                <a:lnTo>
                  <a:pt x="490" y="1066098"/>
                </a:lnTo>
                <a:lnTo>
                  <a:pt x="11494" y="1107111"/>
                </a:lnTo>
                <a:lnTo>
                  <a:pt x="34984" y="1141136"/>
                </a:lnTo>
                <a:lnTo>
                  <a:pt x="68317" y="1165532"/>
                </a:lnTo>
                <a:lnTo>
                  <a:pt x="108851" y="1177661"/>
                </a:lnTo>
                <a:lnTo>
                  <a:pt x="123507" y="1178521"/>
                </a:lnTo>
                <a:lnTo>
                  <a:pt x="458863" y="1178521"/>
                </a:lnTo>
                <a:lnTo>
                  <a:pt x="497936" y="1172213"/>
                </a:lnTo>
                <a:lnTo>
                  <a:pt x="534583" y="1152595"/>
                </a:lnTo>
                <a:lnTo>
                  <a:pt x="562482" y="1122252"/>
                </a:lnTo>
                <a:lnTo>
                  <a:pt x="578993" y="1083822"/>
                </a:lnTo>
                <a:lnTo>
                  <a:pt x="582371" y="1055014"/>
                </a:lnTo>
                <a:lnTo>
                  <a:pt x="581880" y="112423"/>
                </a:lnTo>
                <a:lnTo>
                  <a:pt x="570878" y="71409"/>
                </a:lnTo>
                <a:lnTo>
                  <a:pt x="547391" y="37385"/>
                </a:lnTo>
                <a:lnTo>
                  <a:pt x="514059" y="12989"/>
                </a:lnTo>
                <a:lnTo>
                  <a:pt x="473521" y="860"/>
                </a:lnTo>
                <a:lnTo>
                  <a:pt x="45886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068000" y="2790228"/>
            <a:ext cx="513715" cy="857885"/>
          </a:xfrm>
          <a:custGeom>
            <a:avLst/>
            <a:gdLst/>
            <a:ahLst/>
            <a:cxnLst/>
            <a:rect l="l" t="t" r="r" b="b"/>
            <a:pathLst>
              <a:path w="513714" h="857885">
                <a:moveTo>
                  <a:pt x="0" y="857694"/>
                </a:moveTo>
                <a:lnTo>
                  <a:pt x="513537" y="857694"/>
                </a:lnTo>
                <a:lnTo>
                  <a:pt x="513537" y="0"/>
                </a:lnTo>
                <a:lnTo>
                  <a:pt x="0" y="0"/>
                </a:lnTo>
                <a:lnTo>
                  <a:pt x="0" y="857694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068610" y="2789605"/>
            <a:ext cx="513715" cy="51435"/>
          </a:xfrm>
          <a:custGeom>
            <a:avLst/>
            <a:gdLst/>
            <a:ahLst/>
            <a:cxnLst/>
            <a:rect l="l" t="t" r="r" b="b"/>
            <a:pathLst>
              <a:path w="513714" h="51435">
                <a:moveTo>
                  <a:pt x="0" y="51168"/>
                </a:moveTo>
                <a:lnTo>
                  <a:pt x="513537" y="51168"/>
                </a:lnTo>
                <a:lnTo>
                  <a:pt x="513537" y="0"/>
                </a:lnTo>
                <a:lnTo>
                  <a:pt x="0" y="0"/>
                </a:lnTo>
                <a:lnTo>
                  <a:pt x="0" y="51168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068610" y="3647922"/>
            <a:ext cx="513715" cy="62230"/>
          </a:xfrm>
          <a:custGeom>
            <a:avLst/>
            <a:gdLst/>
            <a:ahLst/>
            <a:cxnLst/>
            <a:rect l="l" t="t" r="r" b="b"/>
            <a:pathLst>
              <a:path w="513714" h="62229">
                <a:moveTo>
                  <a:pt x="513537" y="62026"/>
                </a:moveTo>
                <a:lnTo>
                  <a:pt x="0" y="62026"/>
                </a:lnTo>
                <a:lnTo>
                  <a:pt x="0" y="0"/>
                </a:lnTo>
                <a:lnTo>
                  <a:pt x="513537" y="0"/>
                </a:lnTo>
                <a:lnTo>
                  <a:pt x="513537" y="62026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292642" y="3729577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4" h="74929">
                <a:moveTo>
                  <a:pt x="29612" y="0"/>
                </a:moveTo>
                <a:lnTo>
                  <a:pt x="17683" y="5000"/>
                </a:lnTo>
                <a:lnTo>
                  <a:pt x="8215" y="14134"/>
                </a:lnTo>
                <a:lnTo>
                  <a:pt x="2042" y="26962"/>
                </a:lnTo>
                <a:lnTo>
                  <a:pt x="0" y="43045"/>
                </a:lnTo>
                <a:lnTo>
                  <a:pt x="4501" y="55706"/>
                </a:lnTo>
                <a:lnTo>
                  <a:pt x="13255" y="65851"/>
                </a:lnTo>
                <a:lnTo>
                  <a:pt x="25592" y="72567"/>
                </a:lnTo>
                <a:lnTo>
                  <a:pt x="40841" y="74942"/>
                </a:lnTo>
                <a:lnTo>
                  <a:pt x="54435" y="71110"/>
                </a:lnTo>
                <a:lnTo>
                  <a:pt x="65426" y="62840"/>
                </a:lnTo>
                <a:lnTo>
                  <a:pt x="72778" y="51168"/>
                </a:lnTo>
                <a:lnTo>
                  <a:pt x="75459" y="37127"/>
                </a:lnTo>
                <a:lnTo>
                  <a:pt x="74266" y="27765"/>
                </a:lnTo>
                <a:lnTo>
                  <a:pt x="68896" y="16400"/>
                </a:lnTo>
                <a:lnTo>
                  <a:pt x="59469" y="7460"/>
                </a:lnTo>
                <a:lnTo>
                  <a:pt x="46277" y="1731"/>
                </a:lnTo>
                <a:lnTo>
                  <a:pt x="29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333897" y="272638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246" y="0"/>
                </a:lnTo>
              </a:path>
            </a:pathLst>
          </a:custGeom>
          <a:ln w="11887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32042" y="2713227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0408" y="0"/>
                </a:moveTo>
                <a:lnTo>
                  <a:pt x="5892" y="0"/>
                </a:lnTo>
                <a:lnTo>
                  <a:pt x="0" y="5892"/>
                </a:lnTo>
                <a:lnTo>
                  <a:pt x="0" y="20421"/>
                </a:lnTo>
                <a:lnTo>
                  <a:pt x="5892" y="26301"/>
                </a:lnTo>
                <a:lnTo>
                  <a:pt x="20408" y="26301"/>
                </a:lnTo>
                <a:lnTo>
                  <a:pt x="26301" y="20421"/>
                </a:lnTo>
                <a:lnTo>
                  <a:pt x="26301" y="5892"/>
                </a:lnTo>
                <a:lnTo>
                  <a:pt x="20408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083637" y="280152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118391" y="280152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153146" y="280152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187899" y="280152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498797" y="28099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62" y="0"/>
                </a:lnTo>
              </a:path>
            </a:pathLst>
          </a:custGeom>
          <a:ln w="18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149693" y="3016491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164313" y="0"/>
                </a:moveTo>
                <a:lnTo>
                  <a:pt x="122567" y="7183"/>
                </a:lnTo>
                <a:lnTo>
                  <a:pt x="84893" y="23901"/>
                </a:lnTo>
                <a:lnTo>
                  <a:pt x="52573" y="49000"/>
                </a:lnTo>
                <a:lnTo>
                  <a:pt x="26893" y="81331"/>
                </a:lnTo>
                <a:lnTo>
                  <a:pt x="9134" y="119742"/>
                </a:lnTo>
                <a:lnTo>
                  <a:pt x="582" y="163082"/>
                </a:lnTo>
                <a:lnTo>
                  <a:pt x="0" y="178425"/>
                </a:lnTo>
                <a:lnTo>
                  <a:pt x="1097" y="192878"/>
                </a:lnTo>
                <a:lnTo>
                  <a:pt x="11206" y="233905"/>
                </a:lnTo>
                <a:lnTo>
                  <a:pt x="30572" y="270415"/>
                </a:lnTo>
                <a:lnTo>
                  <a:pt x="57957" y="301093"/>
                </a:lnTo>
                <a:lnTo>
                  <a:pt x="92120" y="324627"/>
                </a:lnTo>
                <a:lnTo>
                  <a:pt x="131822" y="339705"/>
                </a:lnTo>
                <a:lnTo>
                  <a:pt x="175824" y="345013"/>
                </a:lnTo>
                <a:lnTo>
                  <a:pt x="190475" y="344122"/>
                </a:lnTo>
                <a:lnTo>
                  <a:pt x="232104" y="334487"/>
                </a:lnTo>
                <a:lnTo>
                  <a:pt x="269195" y="315458"/>
                </a:lnTo>
                <a:lnTo>
                  <a:pt x="300396" y="288387"/>
                </a:lnTo>
                <a:lnTo>
                  <a:pt x="324356" y="254624"/>
                </a:lnTo>
                <a:lnTo>
                  <a:pt x="339724" y="215520"/>
                </a:lnTo>
                <a:lnTo>
                  <a:pt x="345147" y="172426"/>
                </a:lnTo>
                <a:lnTo>
                  <a:pt x="344860" y="162401"/>
                </a:lnTo>
                <a:lnTo>
                  <a:pt x="337322" y="121063"/>
                </a:lnTo>
                <a:lnTo>
                  <a:pt x="320356" y="83792"/>
                </a:lnTo>
                <a:lnTo>
                  <a:pt x="295047" y="51846"/>
                </a:lnTo>
                <a:lnTo>
                  <a:pt x="262475" y="26486"/>
                </a:lnTo>
                <a:lnTo>
                  <a:pt x="223724" y="8971"/>
                </a:lnTo>
                <a:lnTo>
                  <a:pt x="179875" y="562"/>
                </a:lnTo>
                <a:lnTo>
                  <a:pt x="164313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237098" y="3129617"/>
            <a:ext cx="170815" cy="118745"/>
          </a:xfrm>
          <a:custGeom>
            <a:avLst/>
            <a:gdLst/>
            <a:ahLst/>
            <a:cxnLst/>
            <a:rect l="l" t="t" r="r" b="b"/>
            <a:pathLst>
              <a:path w="170814" h="118744">
                <a:moveTo>
                  <a:pt x="0" y="66954"/>
                </a:moveTo>
                <a:lnTo>
                  <a:pt x="51638" y="118592"/>
                </a:lnTo>
                <a:lnTo>
                  <a:pt x="170230" y="0"/>
                </a:lnTo>
              </a:path>
            </a:pathLst>
          </a:custGeom>
          <a:ln w="25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 txBox="1"/>
          <p:nvPr/>
        </p:nvSpPr>
        <p:spPr>
          <a:xfrm>
            <a:off x="4105671" y="3398438"/>
            <a:ext cx="453390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0" spc="-50" dirty="0">
                <a:solidFill>
                  <a:srgbClr val="FFFFFF"/>
                </a:solidFill>
                <a:latin typeface="Gotham Medium"/>
                <a:cs typeface="Gotham Medium"/>
              </a:rPr>
              <a:t>V</a:t>
            </a:r>
            <a:r>
              <a:rPr sz="550" b="0" spc="5" dirty="0">
                <a:solidFill>
                  <a:srgbClr val="FFFFFF"/>
                </a:solidFill>
                <a:latin typeface="Gotham Medium"/>
                <a:cs typeface="Gotham Medium"/>
              </a:rPr>
              <a:t>ALI</a:t>
            </a:r>
            <a:r>
              <a:rPr sz="550" b="0" spc="-20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550" b="0" spc="-4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550" b="0" spc="10" dirty="0">
                <a:solidFill>
                  <a:srgbClr val="FFFFFF"/>
                </a:solidFill>
                <a:latin typeface="Gotham Medium"/>
                <a:cs typeface="Gotham Medium"/>
              </a:rPr>
              <a:t>TED</a:t>
            </a:r>
            <a:endParaRPr sz="550">
              <a:latin typeface="Gotham Medium"/>
              <a:cs typeface="Gotham Medium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6264996" y="2556659"/>
            <a:ext cx="3110230" cy="6293485"/>
          </a:xfrm>
          <a:custGeom>
            <a:avLst/>
            <a:gdLst/>
            <a:ahLst/>
            <a:cxnLst/>
            <a:rect l="l" t="t" r="r" b="b"/>
            <a:pathLst>
              <a:path w="3110229" h="6293484">
                <a:moveTo>
                  <a:pt x="2759189" y="0"/>
                </a:moveTo>
                <a:lnTo>
                  <a:pt x="350621" y="0"/>
                </a:lnTo>
                <a:lnTo>
                  <a:pt x="321865" y="1162"/>
                </a:lnTo>
                <a:lnTo>
                  <a:pt x="266365" y="10190"/>
                </a:lnTo>
                <a:lnTo>
                  <a:pt x="214146" y="27554"/>
                </a:lnTo>
                <a:lnTo>
                  <a:pt x="165931" y="52533"/>
                </a:lnTo>
                <a:lnTo>
                  <a:pt x="122443" y="84404"/>
                </a:lnTo>
                <a:lnTo>
                  <a:pt x="84402" y="122445"/>
                </a:lnTo>
                <a:lnTo>
                  <a:pt x="52532" y="165935"/>
                </a:lnTo>
                <a:lnTo>
                  <a:pt x="27554" y="214151"/>
                </a:lnTo>
                <a:lnTo>
                  <a:pt x="10190" y="266372"/>
                </a:lnTo>
                <a:lnTo>
                  <a:pt x="1162" y="321876"/>
                </a:lnTo>
                <a:lnTo>
                  <a:pt x="0" y="350634"/>
                </a:lnTo>
                <a:lnTo>
                  <a:pt x="0" y="5942634"/>
                </a:lnTo>
                <a:lnTo>
                  <a:pt x="4589" y="5999505"/>
                </a:lnTo>
                <a:lnTo>
                  <a:pt x="17875" y="6053456"/>
                </a:lnTo>
                <a:lnTo>
                  <a:pt x="39136" y="6103762"/>
                </a:lnTo>
                <a:lnTo>
                  <a:pt x="67651" y="6149704"/>
                </a:lnTo>
                <a:lnTo>
                  <a:pt x="102696" y="6190559"/>
                </a:lnTo>
                <a:lnTo>
                  <a:pt x="143551" y="6225605"/>
                </a:lnTo>
                <a:lnTo>
                  <a:pt x="189493" y="6254119"/>
                </a:lnTo>
                <a:lnTo>
                  <a:pt x="239800" y="6275380"/>
                </a:lnTo>
                <a:lnTo>
                  <a:pt x="293750" y="6288667"/>
                </a:lnTo>
                <a:lnTo>
                  <a:pt x="350621" y="6293256"/>
                </a:lnTo>
                <a:lnTo>
                  <a:pt x="2759189" y="6293256"/>
                </a:lnTo>
                <a:lnTo>
                  <a:pt x="2816063" y="6288667"/>
                </a:lnTo>
                <a:lnTo>
                  <a:pt x="2870015" y="6275380"/>
                </a:lnTo>
                <a:lnTo>
                  <a:pt x="2920323" y="6254119"/>
                </a:lnTo>
                <a:lnTo>
                  <a:pt x="2966264" y="6225605"/>
                </a:lnTo>
                <a:lnTo>
                  <a:pt x="3007118" y="6190559"/>
                </a:lnTo>
                <a:lnTo>
                  <a:pt x="3042163" y="6149704"/>
                </a:lnTo>
                <a:lnTo>
                  <a:pt x="3070676" y="6103762"/>
                </a:lnTo>
                <a:lnTo>
                  <a:pt x="3091936" y="6053456"/>
                </a:lnTo>
                <a:lnTo>
                  <a:pt x="3105222" y="5999505"/>
                </a:lnTo>
                <a:lnTo>
                  <a:pt x="3109810" y="5942634"/>
                </a:lnTo>
                <a:lnTo>
                  <a:pt x="3109810" y="350634"/>
                </a:lnTo>
                <a:lnTo>
                  <a:pt x="3105222" y="293759"/>
                </a:lnTo>
                <a:lnTo>
                  <a:pt x="3091936" y="239806"/>
                </a:lnTo>
                <a:lnTo>
                  <a:pt x="3070676" y="189497"/>
                </a:lnTo>
                <a:lnTo>
                  <a:pt x="3042163" y="143554"/>
                </a:lnTo>
                <a:lnTo>
                  <a:pt x="3007118" y="102698"/>
                </a:lnTo>
                <a:lnTo>
                  <a:pt x="2966264" y="67652"/>
                </a:lnTo>
                <a:lnTo>
                  <a:pt x="2920323" y="39137"/>
                </a:lnTo>
                <a:lnTo>
                  <a:pt x="2870015" y="17875"/>
                </a:lnTo>
                <a:lnTo>
                  <a:pt x="2816063" y="4589"/>
                </a:lnTo>
                <a:lnTo>
                  <a:pt x="2759189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62382" y="3541179"/>
            <a:ext cx="2742565" cy="3680460"/>
          </a:xfrm>
          <a:custGeom>
            <a:avLst/>
            <a:gdLst/>
            <a:ahLst/>
            <a:cxnLst/>
            <a:rect l="l" t="t" r="r" b="b"/>
            <a:pathLst>
              <a:path w="2742565" h="3680459">
                <a:moveTo>
                  <a:pt x="0" y="3680129"/>
                </a:moveTo>
                <a:lnTo>
                  <a:pt x="2742298" y="3680129"/>
                </a:lnTo>
                <a:lnTo>
                  <a:pt x="2742298" y="0"/>
                </a:lnTo>
                <a:lnTo>
                  <a:pt x="0" y="0"/>
                </a:lnTo>
                <a:lnTo>
                  <a:pt x="0" y="3680129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65633" y="3274720"/>
            <a:ext cx="2742565" cy="266700"/>
          </a:xfrm>
          <a:custGeom>
            <a:avLst/>
            <a:gdLst/>
            <a:ahLst/>
            <a:cxnLst/>
            <a:rect l="l" t="t" r="r" b="b"/>
            <a:pathLst>
              <a:path w="2742565" h="266700">
                <a:moveTo>
                  <a:pt x="2742298" y="266458"/>
                </a:moveTo>
                <a:lnTo>
                  <a:pt x="0" y="266458"/>
                </a:lnTo>
                <a:lnTo>
                  <a:pt x="0" y="0"/>
                </a:lnTo>
                <a:lnTo>
                  <a:pt x="2742298" y="0"/>
                </a:lnTo>
                <a:lnTo>
                  <a:pt x="2742298" y="266458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65633" y="7221308"/>
            <a:ext cx="2742565" cy="633730"/>
          </a:xfrm>
          <a:custGeom>
            <a:avLst/>
            <a:gdLst/>
            <a:ahLst/>
            <a:cxnLst/>
            <a:rect l="l" t="t" r="r" b="b"/>
            <a:pathLst>
              <a:path w="2742565" h="633729">
                <a:moveTo>
                  <a:pt x="0" y="633425"/>
                </a:moveTo>
                <a:lnTo>
                  <a:pt x="2742298" y="633425"/>
                </a:lnTo>
                <a:lnTo>
                  <a:pt x="2742298" y="0"/>
                </a:lnTo>
                <a:lnTo>
                  <a:pt x="0" y="0"/>
                </a:lnTo>
                <a:lnTo>
                  <a:pt x="0" y="633425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65633" y="7854733"/>
            <a:ext cx="2742565" cy="331470"/>
          </a:xfrm>
          <a:custGeom>
            <a:avLst/>
            <a:gdLst/>
            <a:ahLst/>
            <a:cxnLst/>
            <a:rect l="l" t="t" r="r" b="b"/>
            <a:pathLst>
              <a:path w="2742565" h="331470">
                <a:moveTo>
                  <a:pt x="2742298" y="331254"/>
                </a:moveTo>
                <a:lnTo>
                  <a:pt x="0" y="331254"/>
                </a:lnTo>
                <a:lnTo>
                  <a:pt x="0" y="0"/>
                </a:lnTo>
                <a:lnTo>
                  <a:pt x="2742298" y="0"/>
                </a:lnTo>
                <a:lnTo>
                  <a:pt x="2742298" y="331254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659508" y="8286304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704" y="0"/>
                </a:moveTo>
                <a:lnTo>
                  <a:pt x="153992" y="5891"/>
                </a:lnTo>
                <a:lnTo>
                  <a:pt x="109550" y="22628"/>
                </a:lnTo>
                <a:lnTo>
                  <a:pt x="70786" y="48800"/>
                </a:lnTo>
                <a:lnTo>
                  <a:pt x="39110" y="82998"/>
                </a:lnTo>
                <a:lnTo>
                  <a:pt x="15929" y="123813"/>
                </a:lnTo>
                <a:lnTo>
                  <a:pt x="2653" y="169837"/>
                </a:lnTo>
                <a:lnTo>
                  <a:pt x="0" y="202717"/>
                </a:lnTo>
                <a:lnTo>
                  <a:pt x="671" y="219344"/>
                </a:lnTo>
                <a:lnTo>
                  <a:pt x="10334" y="266793"/>
                </a:lnTo>
                <a:lnTo>
                  <a:pt x="30369" y="309502"/>
                </a:lnTo>
                <a:lnTo>
                  <a:pt x="59370" y="346062"/>
                </a:lnTo>
                <a:lnTo>
                  <a:pt x="95928" y="375064"/>
                </a:lnTo>
                <a:lnTo>
                  <a:pt x="138634" y="395100"/>
                </a:lnTo>
                <a:lnTo>
                  <a:pt x="186079" y="404762"/>
                </a:lnTo>
                <a:lnTo>
                  <a:pt x="202704" y="405434"/>
                </a:lnTo>
                <a:lnTo>
                  <a:pt x="219331" y="404762"/>
                </a:lnTo>
                <a:lnTo>
                  <a:pt x="266781" y="395100"/>
                </a:lnTo>
                <a:lnTo>
                  <a:pt x="309490" y="375064"/>
                </a:lnTo>
                <a:lnTo>
                  <a:pt x="346049" y="346062"/>
                </a:lnTo>
                <a:lnTo>
                  <a:pt x="375051" y="309502"/>
                </a:lnTo>
                <a:lnTo>
                  <a:pt x="395087" y="266793"/>
                </a:lnTo>
                <a:lnTo>
                  <a:pt x="404750" y="219344"/>
                </a:lnTo>
                <a:lnTo>
                  <a:pt x="405422" y="202717"/>
                </a:lnTo>
                <a:lnTo>
                  <a:pt x="404750" y="186092"/>
                </a:lnTo>
                <a:lnTo>
                  <a:pt x="395087" y="138645"/>
                </a:lnTo>
                <a:lnTo>
                  <a:pt x="375051" y="95937"/>
                </a:lnTo>
                <a:lnTo>
                  <a:pt x="346049" y="59377"/>
                </a:lnTo>
                <a:lnTo>
                  <a:pt x="309490" y="30373"/>
                </a:lnTo>
                <a:lnTo>
                  <a:pt x="266781" y="10335"/>
                </a:lnTo>
                <a:lnTo>
                  <a:pt x="219331" y="672"/>
                </a:lnTo>
                <a:lnTo>
                  <a:pt x="202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882280" y="2933753"/>
            <a:ext cx="770255" cy="0"/>
          </a:xfrm>
          <a:custGeom>
            <a:avLst/>
            <a:gdLst/>
            <a:ahLst/>
            <a:cxnLst/>
            <a:rect l="l" t="t" r="r" b="b"/>
            <a:pathLst>
              <a:path w="770254">
                <a:moveTo>
                  <a:pt x="0" y="0"/>
                </a:moveTo>
                <a:lnTo>
                  <a:pt x="770255" y="0"/>
                </a:lnTo>
              </a:path>
            </a:pathLst>
          </a:custGeom>
          <a:ln w="63500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338790" y="2863634"/>
            <a:ext cx="140335" cy="139700"/>
          </a:xfrm>
          <a:custGeom>
            <a:avLst/>
            <a:gdLst/>
            <a:ahLst/>
            <a:cxnLst/>
            <a:rect l="l" t="t" r="r" b="b"/>
            <a:pathLst>
              <a:path w="140334" h="139700">
                <a:moveTo>
                  <a:pt x="66050" y="0"/>
                </a:moveTo>
                <a:lnTo>
                  <a:pt x="28775" y="13616"/>
                </a:lnTo>
                <a:lnTo>
                  <a:pt x="4949" y="46883"/>
                </a:lnTo>
                <a:lnTo>
                  <a:pt x="0" y="77634"/>
                </a:lnTo>
                <a:lnTo>
                  <a:pt x="2658" y="90443"/>
                </a:lnTo>
                <a:lnTo>
                  <a:pt x="24522" y="122052"/>
                </a:lnTo>
                <a:lnTo>
                  <a:pt x="64774" y="138394"/>
                </a:lnTo>
                <a:lnTo>
                  <a:pt x="81734" y="139329"/>
                </a:lnTo>
                <a:lnTo>
                  <a:pt x="95386" y="135536"/>
                </a:lnTo>
                <a:lnTo>
                  <a:pt x="127511" y="110154"/>
                </a:lnTo>
                <a:lnTo>
                  <a:pt x="140035" y="70118"/>
                </a:lnTo>
                <a:lnTo>
                  <a:pt x="140033" y="69582"/>
                </a:lnTo>
                <a:lnTo>
                  <a:pt x="127663" y="30604"/>
                </a:lnTo>
                <a:lnTo>
                  <a:pt x="95433" y="5410"/>
                </a:lnTo>
                <a:lnTo>
                  <a:pt x="6605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45888" y="3335024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44125" y="0"/>
                </a:moveTo>
                <a:lnTo>
                  <a:pt x="8483" y="18941"/>
                </a:lnTo>
                <a:lnTo>
                  <a:pt x="0" y="45873"/>
                </a:lnTo>
                <a:lnTo>
                  <a:pt x="2478" y="59934"/>
                </a:lnTo>
                <a:lnTo>
                  <a:pt x="8973" y="72129"/>
                </a:lnTo>
                <a:lnTo>
                  <a:pt x="18783" y="81734"/>
                </a:lnTo>
                <a:lnTo>
                  <a:pt x="31206" y="88026"/>
                </a:lnTo>
                <a:lnTo>
                  <a:pt x="45539" y="90284"/>
                </a:lnTo>
                <a:lnTo>
                  <a:pt x="59697" y="87884"/>
                </a:lnTo>
                <a:lnTo>
                  <a:pt x="88001" y="59332"/>
                </a:lnTo>
                <a:lnTo>
                  <a:pt x="90261" y="43900"/>
                </a:lnTo>
                <a:lnTo>
                  <a:pt x="87661" y="29979"/>
                </a:lnTo>
                <a:lnTo>
                  <a:pt x="81087" y="17921"/>
                </a:lnTo>
                <a:lnTo>
                  <a:pt x="71199" y="8432"/>
                </a:lnTo>
                <a:lnTo>
                  <a:pt x="58658" y="2223"/>
                </a:lnTo>
                <a:lnTo>
                  <a:pt x="44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731474" y="3335024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44125" y="0"/>
                </a:moveTo>
                <a:lnTo>
                  <a:pt x="8483" y="18941"/>
                </a:lnTo>
                <a:lnTo>
                  <a:pt x="0" y="45873"/>
                </a:lnTo>
                <a:lnTo>
                  <a:pt x="2478" y="59934"/>
                </a:lnTo>
                <a:lnTo>
                  <a:pt x="8973" y="72129"/>
                </a:lnTo>
                <a:lnTo>
                  <a:pt x="18783" y="81734"/>
                </a:lnTo>
                <a:lnTo>
                  <a:pt x="31206" y="88026"/>
                </a:lnTo>
                <a:lnTo>
                  <a:pt x="45539" y="90284"/>
                </a:lnTo>
                <a:lnTo>
                  <a:pt x="59697" y="87884"/>
                </a:lnTo>
                <a:lnTo>
                  <a:pt x="88001" y="59332"/>
                </a:lnTo>
                <a:lnTo>
                  <a:pt x="90261" y="43900"/>
                </a:lnTo>
                <a:lnTo>
                  <a:pt x="87661" y="29979"/>
                </a:lnTo>
                <a:lnTo>
                  <a:pt x="81087" y="17921"/>
                </a:lnTo>
                <a:lnTo>
                  <a:pt x="71199" y="8432"/>
                </a:lnTo>
                <a:lnTo>
                  <a:pt x="58658" y="2223"/>
                </a:lnTo>
                <a:lnTo>
                  <a:pt x="44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917059" y="3335024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44125" y="0"/>
                </a:moveTo>
                <a:lnTo>
                  <a:pt x="8483" y="18941"/>
                </a:lnTo>
                <a:lnTo>
                  <a:pt x="0" y="45873"/>
                </a:lnTo>
                <a:lnTo>
                  <a:pt x="2478" y="59934"/>
                </a:lnTo>
                <a:lnTo>
                  <a:pt x="8973" y="72129"/>
                </a:lnTo>
                <a:lnTo>
                  <a:pt x="18783" y="81734"/>
                </a:lnTo>
                <a:lnTo>
                  <a:pt x="31206" y="88026"/>
                </a:lnTo>
                <a:lnTo>
                  <a:pt x="45539" y="90284"/>
                </a:lnTo>
                <a:lnTo>
                  <a:pt x="59697" y="87884"/>
                </a:lnTo>
                <a:lnTo>
                  <a:pt x="88001" y="59332"/>
                </a:lnTo>
                <a:lnTo>
                  <a:pt x="90261" y="43900"/>
                </a:lnTo>
                <a:lnTo>
                  <a:pt x="87661" y="29979"/>
                </a:lnTo>
                <a:lnTo>
                  <a:pt x="81087" y="17921"/>
                </a:lnTo>
                <a:lnTo>
                  <a:pt x="71199" y="8432"/>
                </a:lnTo>
                <a:lnTo>
                  <a:pt x="58658" y="2223"/>
                </a:lnTo>
                <a:lnTo>
                  <a:pt x="44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102646" y="3335024"/>
            <a:ext cx="90805" cy="90805"/>
          </a:xfrm>
          <a:custGeom>
            <a:avLst/>
            <a:gdLst/>
            <a:ahLst/>
            <a:cxnLst/>
            <a:rect l="l" t="t" r="r" b="b"/>
            <a:pathLst>
              <a:path w="90804" h="90804">
                <a:moveTo>
                  <a:pt x="44125" y="0"/>
                </a:moveTo>
                <a:lnTo>
                  <a:pt x="8483" y="18941"/>
                </a:lnTo>
                <a:lnTo>
                  <a:pt x="0" y="45873"/>
                </a:lnTo>
                <a:lnTo>
                  <a:pt x="2478" y="59934"/>
                </a:lnTo>
                <a:lnTo>
                  <a:pt x="8973" y="72129"/>
                </a:lnTo>
                <a:lnTo>
                  <a:pt x="18783" y="81734"/>
                </a:lnTo>
                <a:lnTo>
                  <a:pt x="31206" y="88026"/>
                </a:lnTo>
                <a:lnTo>
                  <a:pt x="45539" y="90284"/>
                </a:lnTo>
                <a:lnTo>
                  <a:pt x="59697" y="87884"/>
                </a:lnTo>
                <a:lnTo>
                  <a:pt x="88001" y="59332"/>
                </a:lnTo>
                <a:lnTo>
                  <a:pt x="90261" y="43900"/>
                </a:lnTo>
                <a:lnTo>
                  <a:pt x="87661" y="29979"/>
                </a:lnTo>
                <a:lnTo>
                  <a:pt x="81087" y="17921"/>
                </a:lnTo>
                <a:lnTo>
                  <a:pt x="71199" y="8432"/>
                </a:lnTo>
                <a:lnTo>
                  <a:pt x="58658" y="2223"/>
                </a:lnTo>
                <a:lnTo>
                  <a:pt x="44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762872" y="3335020"/>
            <a:ext cx="300990" cy="90805"/>
          </a:xfrm>
          <a:custGeom>
            <a:avLst/>
            <a:gdLst/>
            <a:ahLst/>
            <a:cxnLst/>
            <a:rect l="l" t="t" r="r" b="b"/>
            <a:pathLst>
              <a:path w="300990" h="90804">
                <a:moveTo>
                  <a:pt x="300951" y="90284"/>
                </a:moveTo>
                <a:lnTo>
                  <a:pt x="0" y="90284"/>
                </a:lnTo>
                <a:lnTo>
                  <a:pt x="0" y="0"/>
                </a:lnTo>
                <a:lnTo>
                  <a:pt x="300951" y="0"/>
                </a:lnTo>
                <a:lnTo>
                  <a:pt x="300951" y="90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591024" y="7346207"/>
            <a:ext cx="2432685" cy="411480"/>
          </a:xfrm>
          <a:custGeom>
            <a:avLst/>
            <a:gdLst/>
            <a:ahLst/>
            <a:cxnLst/>
            <a:rect l="l" t="t" r="r" b="b"/>
            <a:pathLst>
              <a:path w="2432684" h="411479">
                <a:moveTo>
                  <a:pt x="2302548" y="0"/>
                </a:moveTo>
                <a:lnTo>
                  <a:pt x="123051" y="175"/>
                </a:lnTo>
                <a:lnTo>
                  <a:pt x="81315" y="9377"/>
                </a:lnTo>
                <a:lnTo>
                  <a:pt x="45839" y="30840"/>
                </a:lnTo>
                <a:lnTo>
                  <a:pt x="19011" y="62175"/>
                </a:lnTo>
                <a:lnTo>
                  <a:pt x="3218" y="100997"/>
                </a:lnTo>
                <a:lnTo>
                  <a:pt x="0" y="129857"/>
                </a:lnTo>
                <a:lnTo>
                  <a:pt x="175" y="288035"/>
                </a:lnTo>
                <a:lnTo>
                  <a:pt x="9377" y="329771"/>
                </a:lnTo>
                <a:lnTo>
                  <a:pt x="30840" y="365246"/>
                </a:lnTo>
                <a:lnTo>
                  <a:pt x="62175" y="392074"/>
                </a:lnTo>
                <a:lnTo>
                  <a:pt x="100997" y="407867"/>
                </a:lnTo>
                <a:lnTo>
                  <a:pt x="129857" y="411086"/>
                </a:lnTo>
                <a:lnTo>
                  <a:pt x="2302548" y="411086"/>
                </a:lnTo>
                <a:lnTo>
                  <a:pt x="2351090" y="401708"/>
                </a:lnTo>
                <a:lnTo>
                  <a:pt x="2386566" y="380246"/>
                </a:lnTo>
                <a:lnTo>
                  <a:pt x="2413394" y="348910"/>
                </a:lnTo>
                <a:lnTo>
                  <a:pt x="2429186" y="310089"/>
                </a:lnTo>
                <a:lnTo>
                  <a:pt x="2432405" y="281228"/>
                </a:lnTo>
                <a:lnTo>
                  <a:pt x="2432230" y="123051"/>
                </a:lnTo>
                <a:lnTo>
                  <a:pt x="2423028" y="81315"/>
                </a:lnTo>
                <a:lnTo>
                  <a:pt x="2401565" y="45839"/>
                </a:lnTo>
                <a:lnTo>
                  <a:pt x="2370229" y="19011"/>
                </a:lnTo>
                <a:lnTo>
                  <a:pt x="2331408" y="3218"/>
                </a:lnTo>
                <a:lnTo>
                  <a:pt x="2302548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 txBox="1"/>
          <p:nvPr/>
        </p:nvSpPr>
        <p:spPr>
          <a:xfrm>
            <a:off x="7492063" y="7449983"/>
            <a:ext cx="63754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0" dirty="0">
                <a:solidFill>
                  <a:srgbClr val="363636"/>
                </a:solidFill>
                <a:latin typeface="Gotham Book"/>
                <a:cs typeface="Gotham Book"/>
              </a:rPr>
              <a:t>Submit</a:t>
            </a:r>
            <a:endParaRPr sz="1350">
              <a:latin typeface="Gotham Book"/>
              <a:cs typeface="Gotham Book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6657879" y="3725549"/>
            <a:ext cx="130111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-40" dirty="0">
                <a:solidFill>
                  <a:srgbClr val="FFFFFF"/>
                </a:solidFill>
                <a:latin typeface="Gotham Bold"/>
                <a:cs typeface="Gotham Bold"/>
              </a:rPr>
              <a:t>Que</a:t>
            </a:r>
            <a:r>
              <a:rPr sz="1350" b="1" spc="-45" dirty="0">
                <a:solidFill>
                  <a:srgbClr val="FFFFFF"/>
                </a:solidFill>
                <a:latin typeface="Gotham Bold"/>
                <a:cs typeface="Gotham Bold"/>
              </a:rPr>
              <a:t>s</a:t>
            </a:r>
            <a:r>
              <a:rPr sz="1350" b="1" spc="-40" dirty="0">
                <a:solidFill>
                  <a:srgbClr val="FFFFFF"/>
                </a:solidFill>
                <a:latin typeface="Gotham Bold"/>
                <a:cs typeface="Gotham Bold"/>
              </a:rPr>
              <a:t>tion</a:t>
            </a:r>
            <a:r>
              <a:rPr sz="1350" b="1" spc="-3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350" b="1" spc="-40" dirty="0">
                <a:solidFill>
                  <a:srgbClr val="FFFFFF"/>
                </a:solidFill>
                <a:latin typeface="Gotham Bold"/>
                <a:cs typeface="Gotham Bold"/>
              </a:rPr>
              <a:t>1</a:t>
            </a:r>
            <a:r>
              <a:rPr sz="1350" b="1" spc="-3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350" b="1" spc="-40" dirty="0">
                <a:solidFill>
                  <a:srgbClr val="FFFFFF"/>
                </a:solidFill>
                <a:latin typeface="Gotham Bold"/>
                <a:cs typeface="Gotham Bold"/>
              </a:rPr>
              <a:t>of</a:t>
            </a:r>
            <a:r>
              <a:rPr sz="1350" b="1" spc="-3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350" b="1" spc="-40" dirty="0">
                <a:solidFill>
                  <a:srgbClr val="FFFFFF"/>
                </a:solidFill>
                <a:latin typeface="Gotham Bold"/>
                <a:cs typeface="Gotham Bold"/>
              </a:rPr>
              <a:t>1</a:t>
            </a:r>
            <a:endParaRPr sz="1350" dirty="0">
              <a:latin typeface="Gotham Bold"/>
              <a:cs typeface="Gotham Bold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657962" y="4087334"/>
            <a:ext cx="2359660" cy="202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W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he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 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w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 </a:t>
            </a:r>
            <a:r>
              <a:rPr sz="2000" b="0" spc="-60" dirty="0">
                <a:solidFill>
                  <a:srgbClr val="FFFFFF"/>
                </a:solidFill>
                <a:latin typeface="Gotham Book"/>
                <a:cs typeface="Gotham Book"/>
              </a:rPr>
              <a:t>y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ou </a:t>
            </a:r>
            <a:r>
              <a:rPr sz="2000" b="0" spc="-175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uesd</a:t>
            </a:r>
            <a:r>
              <a:rPr sz="2000" b="0" spc="-4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y 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 2 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p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.m.?</a:t>
            </a:r>
            <a:endParaRPr sz="2000">
              <a:latin typeface="Gotham Book"/>
              <a:cs typeface="Gotham Book"/>
            </a:endParaRPr>
          </a:p>
          <a:p>
            <a:pPr marL="714375" marR="405130">
              <a:lnSpc>
                <a:spcPct val="133700"/>
              </a:lnSpc>
              <a:spcBef>
                <a:spcPts val="430"/>
              </a:spcBef>
            </a:pPr>
            <a:r>
              <a:rPr sz="1700" b="0" spc="-1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1700" b="0" dirty="0">
                <a:solidFill>
                  <a:srgbClr val="FFFFFF"/>
                </a:solidFill>
                <a:latin typeface="Gotham Book"/>
                <a:cs typeface="Gotham Book"/>
              </a:rPr>
              <a:t>tarbucks </a:t>
            </a:r>
            <a:r>
              <a:rPr sz="1700" b="0" spc="-22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1700" b="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700" b="0" spc="-4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1700" b="0" dirty="0">
                <a:solidFill>
                  <a:srgbClr val="FFFFFF"/>
                </a:solidFill>
                <a:latin typeface="Gotham Book"/>
                <a:cs typeface="Gotham Book"/>
              </a:rPr>
              <a:t>get McDonald</a:t>
            </a:r>
            <a:r>
              <a:rPr sz="1700" b="0" spc="-45" dirty="0">
                <a:solidFill>
                  <a:srgbClr val="FFFFFF"/>
                </a:solidFill>
                <a:latin typeface="Gotham Book"/>
                <a:cs typeface="Gotham Book"/>
              </a:rPr>
              <a:t>’</a:t>
            </a:r>
            <a:r>
              <a:rPr sz="1700" b="0" dirty="0">
                <a:solidFill>
                  <a:srgbClr val="FFFFFF"/>
                </a:solidFill>
                <a:latin typeface="Gotham Book"/>
                <a:cs typeface="Gotham Book"/>
              </a:rPr>
              <a:t>s </a:t>
            </a:r>
            <a:r>
              <a:rPr sz="1700" b="0" spc="-120" dirty="0">
                <a:solidFill>
                  <a:srgbClr val="FFFFFF"/>
                </a:solidFill>
                <a:latin typeface="Gotham Book"/>
                <a:cs typeface="Gotham Book"/>
              </a:rPr>
              <a:t>W</a:t>
            </a:r>
            <a:r>
              <a:rPr sz="1700" b="0" dirty="0">
                <a:solidFill>
                  <a:srgbClr val="FFFFFF"/>
                </a:solidFill>
                <a:latin typeface="Gotham Book"/>
                <a:cs typeface="Gotham Book"/>
              </a:rPr>
              <a:t>alg</a:t>
            </a:r>
            <a:r>
              <a:rPr sz="1700" b="0" spc="-4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1700" b="0" dirty="0">
                <a:solidFill>
                  <a:srgbClr val="FFFFFF"/>
                </a:solidFill>
                <a:latin typeface="Gotham Book"/>
                <a:cs typeface="Gotham Book"/>
              </a:rPr>
              <a:t>eens</a:t>
            </a:r>
            <a:endParaRPr sz="1700">
              <a:latin typeface="Gotham Book"/>
              <a:cs typeface="Gotham Book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7095821" y="4825185"/>
            <a:ext cx="187960" cy="188595"/>
          </a:xfrm>
          <a:custGeom>
            <a:avLst/>
            <a:gdLst/>
            <a:ahLst/>
            <a:cxnLst/>
            <a:rect l="l" t="t" r="r" b="b"/>
            <a:pathLst>
              <a:path w="187959" h="188595">
                <a:moveTo>
                  <a:pt x="187861" y="94290"/>
                </a:moveTo>
                <a:lnTo>
                  <a:pt x="178286" y="135761"/>
                </a:lnTo>
                <a:lnTo>
                  <a:pt x="152576" y="167891"/>
                </a:lnTo>
                <a:lnTo>
                  <a:pt x="115247" y="186162"/>
                </a:lnTo>
                <a:lnTo>
                  <a:pt x="101003" y="188392"/>
                </a:lnTo>
                <a:lnTo>
                  <a:pt x="85114" y="187434"/>
                </a:lnTo>
                <a:lnTo>
                  <a:pt x="43806" y="173289"/>
                </a:lnTo>
                <a:lnTo>
                  <a:pt x="14414" y="145367"/>
                </a:lnTo>
                <a:lnTo>
                  <a:pt x="0" y="107695"/>
                </a:lnTo>
                <a:lnTo>
                  <a:pt x="735" y="90903"/>
                </a:lnTo>
                <a:lnTo>
                  <a:pt x="13679" y="47832"/>
                </a:lnTo>
                <a:lnTo>
                  <a:pt x="39846" y="17364"/>
                </a:lnTo>
                <a:lnTo>
                  <a:pt x="75525" y="1614"/>
                </a:lnTo>
                <a:lnTo>
                  <a:pt x="88891" y="0"/>
                </a:lnTo>
                <a:lnTo>
                  <a:pt x="104283" y="1038"/>
                </a:lnTo>
                <a:lnTo>
                  <a:pt x="144648" y="15733"/>
                </a:lnTo>
                <a:lnTo>
                  <a:pt x="173493" y="44525"/>
                </a:lnTo>
                <a:lnTo>
                  <a:pt x="187215" y="83202"/>
                </a:lnTo>
                <a:lnTo>
                  <a:pt x="187861" y="942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129488" y="4860872"/>
            <a:ext cx="120014" cy="118110"/>
          </a:xfrm>
          <a:custGeom>
            <a:avLst/>
            <a:gdLst/>
            <a:ahLst/>
            <a:cxnLst/>
            <a:rect l="l" t="t" r="r" b="b"/>
            <a:pathLst>
              <a:path w="120015" h="118110">
                <a:moveTo>
                  <a:pt x="47347" y="0"/>
                </a:moveTo>
                <a:lnTo>
                  <a:pt x="13469" y="21312"/>
                </a:lnTo>
                <a:lnTo>
                  <a:pt x="0" y="62342"/>
                </a:lnTo>
                <a:lnTo>
                  <a:pt x="2301" y="75318"/>
                </a:lnTo>
                <a:lnTo>
                  <a:pt x="25486" y="106110"/>
                </a:lnTo>
                <a:lnTo>
                  <a:pt x="69560" y="117716"/>
                </a:lnTo>
                <a:lnTo>
                  <a:pt x="83148" y="113784"/>
                </a:lnTo>
                <a:lnTo>
                  <a:pt x="113017" y="86117"/>
                </a:lnTo>
                <a:lnTo>
                  <a:pt x="119696" y="58603"/>
                </a:lnTo>
                <a:lnTo>
                  <a:pt x="119389" y="52535"/>
                </a:lnTo>
                <a:lnTo>
                  <a:pt x="92660" y="10646"/>
                </a:lnTo>
                <a:lnTo>
                  <a:pt x="4734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95821" y="5176720"/>
            <a:ext cx="187960" cy="188595"/>
          </a:xfrm>
          <a:custGeom>
            <a:avLst/>
            <a:gdLst/>
            <a:ahLst/>
            <a:cxnLst/>
            <a:rect l="l" t="t" r="r" b="b"/>
            <a:pathLst>
              <a:path w="187959" h="188595">
                <a:moveTo>
                  <a:pt x="187861" y="94290"/>
                </a:moveTo>
                <a:lnTo>
                  <a:pt x="178286" y="135761"/>
                </a:lnTo>
                <a:lnTo>
                  <a:pt x="152576" y="167891"/>
                </a:lnTo>
                <a:lnTo>
                  <a:pt x="115247" y="186162"/>
                </a:lnTo>
                <a:lnTo>
                  <a:pt x="101003" y="188392"/>
                </a:lnTo>
                <a:lnTo>
                  <a:pt x="85114" y="187434"/>
                </a:lnTo>
                <a:lnTo>
                  <a:pt x="43806" y="173289"/>
                </a:lnTo>
                <a:lnTo>
                  <a:pt x="14414" y="145367"/>
                </a:lnTo>
                <a:lnTo>
                  <a:pt x="0" y="107695"/>
                </a:lnTo>
                <a:lnTo>
                  <a:pt x="735" y="90903"/>
                </a:lnTo>
                <a:lnTo>
                  <a:pt x="13679" y="47832"/>
                </a:lnTo>
                <a:lnTo>
                  <a:pt x="39846" y="17364"/>
                </a:lnTo>
                <a:lnTo>
                  <a:pt x="75525" y="1614"/>
                </a:lnTo>
                <a:lnTo>
                  <a:pt x="88891" y="0"/>
                </a:lnTo>
                <a:lnTo>
                  <a:pt x="104283" y="1038"/>
                </a:lnTo>
                <a:lnTo>
                  <a:pt x="144648" y="15733"/>
                </a:lnTo>
                <a:lnTo>
                  <a:pt x="173493" y="44525"/>
                </a:lnTo>
                <a:lnTo>
                  <a:pt x="187215" y="83202"/>
                </a:lnTo>
                <a:lnTo>
                  <a:pt x="187861" y="942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095821" y="5528255"/>
            <a:ext cx="187960" cy="188595"/>
          </a:xfrm>
          <a:custGeom>
            <a:avLst/>
            <a:gdLst/>
            <a:ahLst/>
            <a:cxnLst/>
            <a:rect l="l" t="t" r="r" b="b"/>
            <a:pathLst>
              <a:path w="187959" h="188595">
                <a:moveTo>
                  <a:pt x="187861" y="94290"/>
                </a:moveTo>
                <a:lnTo>
                  <a:pt x="178286" y="135761"/>
                </a:lnTo>
                <a:lnTo>
                  <a:pt x="152576" y="167891"/>
                </a:lnTo>
                <a:lnTo>
                  <a:pt x="115247" y="186162"/>
                </a:lnTo>
                <a:lnTo>
                  <a:pt x="101003" y="188392"/>
                </a:lnTo>
                <a:lnTo>
                  <a:pt x="85114" y="187434"/>
                </a:lnTo>
                <a:lnTo>
                  <a:pt x="43806" y="173289"/>
                </a:lnTo>
                <a:lnTo>
                  <a:pt x="14414" y="145367"/>
                </a:lnTo>
                <a:lnTo>
                  <a:pt x="0" y="107695"/>
                </a:lnTo>
                <a:lnTo>
                  <a:pt x="735" y="90903"/>
                </a:lnTo>
                <a:lnTo>
                  <a:pt x="13679" y="47832"/>
                </a:lnTo>
                <a:lnTo>
                  <a:pt x="39846" y="17364"/>
                </a:lnTo>
                <a:lnTo>
                  <a:pt x="75525" y="1614"/>
                </a:lnTo>
                <a:lnTo>
                  <a:pt x="88891" y="0"/>
                </a:lnTo>
                <a:lnTo>
                  <a:pt x="104283" y="1038"/>
                </a:lnTo>
                <a:lnTo>
                  <a:pt x="144648" y="15733"/>
                </a:lnTo>
                <a:lnTo>
                  <a:pt x="173493" y="44525"/>
                </a:lnTo>
                <a:lnTo>
                  <a:pt x="187215" y="83202"/>
                </a:lnTo>
                <a:lnTo>
                  <a:pt x="187861" y="942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095821" y="5879791"/>
            <a:ext cx="187960" cy="188595"/>
          </a:xfrm>
          <a:custGeom>
            <a:avLst/>
            <a:gdLst/>
            <a:ahLst/>
            <a:cxnLst/>
            <a:rect l="l" t="t" r="r" b="b"/>
            <a:pathLst>
              <a:path w="187959" h="188595">
                <a:moveTo>
                  <a:pt x="187861" y="94290"/>
                </a:moveTo>
                <a:lnTo>
                  <a:pt x="178286" y="135761"/>
                </a:lnTo>
                <a:lnTo>
                  <a:pt x="152576" y="167891"/>
                </a:lnTo>
                <a:lnTo>
                  <a:pt x="115247" y="186162"/>
                </a:lnTo>
                <a:lnTo>
                  <a:pt x="101003" y="188392"/>
                </a:lnTo>
                <a:lnTo>
                  <a:pt x="85114" y="187434"/>
                </a:lnTo>
                <a:lnTo>
                  <a:pt x="43806" y="173289"/>
                </a:lnTo>
                <a:lnTo>
                  <a:pt x="14414" y="145367"/>
                </a:lnTo>
                <a:lnTo>
                  <a:pt x="0" y="107695"/>
                </a:lnTo>
                <a:lnTo>
                  <a:pt x="735" y="90903"/>
                </a:lnTo>
                <a:lnTo>
                  <a:pt x="13679" y="47832"/>
                </a:lnTo>
                <a:lnTo>
                  <a:pt x="39846" y="17364"/>
                </a:lnTo>
                <a:lnTo>
                  <a:pt x="75525" y="1614"/>
                </a:lnTo>
                <a:lnTo>
                  <a:pt x="88891" y="0"/>
                </a:lnTo>
                <a:lnTo>
                  <a:pt x="104283" y="1038"/>
                </a:lnTo>
                <a:lnTo>
                  <a:pt x="144648" y="15733"/>
                </a:lnTo>
                <a:lnTo>
                  <a:pt x="173493" y="44525"/>
                </a:lnTo>
                <a:lnTo>
                  <a:pt x="187215" y="83202"/>
                </a:lnTo>
                <a:lnTo>
                  <a:pt x="187861" y="942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668630" y="6314033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769721"/>
                </a:moveTo>
                <a:lnTo>
                  <a:pt x="0" y="0"/>
                </a:lnTo>
                <a:lnTo>
                  <a:pt x="0" y="769721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668630" y="6314033"/>
            <a:ext cx="2284730" cy="770255"/>
          </a:xfrm>
          <a:custGeom>
            <a:avLst/>
            <a:gdLst/>
            <a:ahLst/>
            <a:cxnLst/>
            <a:rect l="l" t="t" r="r" b="b"/>
            <a:pathLst>
              <a:path w="2284729" h="770254">
                <a:moveTo>
                  <a:pt x="0" y="769721"/>
                </a:moveTo>
                <a:lnTo>
                  <a:pt x="2284349" y="769721"/>
                </a:lnTo>
                <a:lnTo>
                  <a:pt x="2284349" y="0"/>
                </a:lnTo>
                <a:lnTo>
                  <a:pt x="0" y="0"/>
                </a:lnTo>
                <a:lnTo>
                  <a:pt x="0" y="76972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952569" y="6943680"/>
            <a:ext cx="233679" cy="140335"/>
          </a:xfrm>
          <a:custGeom>
            <a:avLst/>
            <a:gdLst/>
            <a:ahLst/>
            <a:cxnLst/>
            <a:rect l="l" t="t" r="r" b="b"/>
            <a:pathLst>
              <a:path w="233679" h="140334">
                <a:moveTo>
                  <a:pt x="0" y="140074"/>
                </a:moveTo>
                <a:lnTo>
                  <a:pt x="233591" y="0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26674" y="6314033"/>
            <a:ext cx="502284" cy="770255"/>
          </a:xfrm>
          <a:custGeom>
            <a:avLst/>
            <a:gdLst/>
            <a:ahLst/>
            <a:cxnLst/>
            <a:rect l="l" t="t" r="r" b="b"/>
            <a:pathLst>
              <a:path w="502284" h="770254">
                <a:moveTo>
                  <a:pt x="0" y="0"/>
                </a:moveTo>
                <a:lnTo>
                  <a:pt x="502103" y="769721"/>
                </a:lnTo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366805" y="6314033"/>
            <a:ext cx="502284" cy="770255"/>
          </a:xfrm>
          <a:custGeom>
            <a:avLst/>
            <a:gdLst/>
            <a:ahLst/>
            <a:cxnLst/>
            <a:rect l="l" t="t" r="r" b="b"/>
            <a:pathLst>
              <a:path w="502284" h="770254">
                <a:moveTo>
                  <a:pt x="0" y="0"/>
                </a:moveTo>
                <a:lnTo>
                  <a:pt x="502101" y="769721"/>
                </a:lnTo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949335" y="6314033"/>
            <a:ext cx="502284" cy="770255"/>
          </a:xfrm>
          <a:custGeom>
            <a:avLst/>
            <a:gdLst/>
            <a:ahLst/>
            <a:cxnLst/>
            <a:rect l="l" t="t" r="r" b="b"/>
            <a:pathLst>
              <a:path w="502284" h="770254">
                <a:moveTo>
                  <a:pt x="0" y="0"/>
                </a:moveTo>
                <a:lnTo>
                  <a:pt x="502101" y="769721"/>
                </a:lnTo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531865" y="6314033"/>
            <a:ext cx="421640" cy="645795"/>
          </a:xfrm>
          <a:custGeom>
            <a:avLst/>
            <a:gdLst/>
            <a:ahLst/>
            <a:cxnLst/>
            <a:rect l="l" t="t" r="r" b="b"/>
            <a:pathLst>
              <a:path w="421640" h="645795">
                <a:moveTo>
                  <a:pt x="0" y="0"/>
                </a:moveTo>
                <a:lnTo>
                  <a:pt x="421113" y="645567"/>
                </a:lnTo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668630" y="6314033"/>
            <a:ext cx="721995" cy="422275"/>
          </a:xfrm>
          <a:custGeom>
            <a:avLst/>
            <a:gdLst/>
            <a:ahLst/>
            <a:cxnLst/>
            <a:rect l="l" t="t" r="r" b="b"/>
            <a:pathLst>
              <a:path w="721995" h="422275">
                <a:moveTo>
                  <a:pt x="0" y="422097"/>
                </a:moveTo>
                <a:lnTo>
                  <a:pt x="721407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099660" y="6314033"/>
            <a:ext cx="1190625" cy="699770"/>
          </a:xfrm>
          <a:custGeom>
            <a:avLst/>
            <a:gdLst/>
            <a:ahLst/>
            <a:cxnLst/>
            <a:rect l="l" t="t" r="r" b="b"/>
            <a:pathLst>
              <a:path w="1190625" h="699770">
                <a:moveTo>
                  <a:pt x="0" y="699566"/>
                </a:moveTo>
                <a:lnTo>
                  <a:pt x="1190519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808466" y="6411223"/>
            <a:ext cx="1144905" cy="673100"/>
          </a:xfrm>
          <a:custGeom>
            <a:avLst/>
            <a:gdLst/>
            <a:ahLst/>
            <a:cxnLst/>
            <a:rect l="l" t="t" r="r" b="b"/>
            <a:pathLst>
              <a:path w="1144904" h="673100">
                <a:moveTo>
                  <a:pt x="0" y="672532"/>
                </a:moveTo>
                <a:lnTo>
                  <a:pt x="1144511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639788" y="6899719"/>
            <a:ext cx="313690" cy="184150"/>
          </a:xfrm>
          <a:custGeom>
            <a:avLst/>
            <a:gdLst/>
            <a:ahLst/>
            <a:cxnLst/>
            <a:rect l="l" t="t" r="r" b="b"/>
            <a:pathLst>
              <a:path w="313690" h="184150">
                <a:moveTo>
                  <a:pt x="0" y="184035"/>
                </a:moveTo>
                <a:lnTo>
                  <a:pt x="313190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668630" y="6938976"/>
            <a:ext cx="96520" cy="144780"/>
          </a:xfrm>
          <a:custGeom>
            <a:avLst/>
            <a:gdLst/>
            <a:ahLst/>
            <a:cxnLst/>
            <a:rect l="l" t="t" r="r" b="b"/>
            <a:pathLst>
              <a:path w="96520" h="144779">
                <a:moveTo>
                  <a:pt x="96367" y="144778"/>
                </a:moveTo>
                <a:lnTo>
                  <a:pt x="0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668630" y="6462574"/>
            <a:ext cx="407670" cy="621665"/>
          </a:xfrm>
          <a:custGeom>
            <a:avLst/>
            <a:gdLst/>
            <a:ahLst/>
            <a:cxnLst/>
            <a:rect l="l" t="t" r="r" b="b"/>
            <a:pathLst>
              <a:path w="407670" h="621665">
                <a:moveTo>
                  <a:pt x="407484" y="621180"/>
                </a:moveTo>
                <a:lnTo>
                  <a:pt x="0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876932" y="6459111"/>
            <a:ext cx="232410" cy="322580"/>
          </a:xfrm>
          <a:custGeom>
            <a:avLst/>
            <a:gdLst/>
            <a:ahLst/>
            <a:cxnLst/>
            <a:rect l="l" t="t" r="r" b="b"/>
            <a:pathLst>
              <a:path w="232409" h="322579">
                <a:moveTo>
                  <a:pt x="111903" y="0"/>
                </a:moveTo>
                <a:lnTo>
                  <a:pt x="71310" y="8923"/>
                </a:lnTo>
                <a:lnTo>
                  <a:pt x="37438" y="31228"/>
                </a:lnTo>
                <a:lnTo>
                  <a:pt x="13038" y="64616"/>
                </a:lnTo>
                <a:lnTo>
                  <a:pt x="865" y="106792"/>
                </a:lnTo>
                <a:lnTo>
                  <a:pt x="0" y="122406"/>
                </a:lnTo>
                <a:lnTo>
                  <a:pt x="76" y="131555"/>
                </a:lnTo>
                <a:lnTo>
                  <a:pt x="5285" y="169313"/>
                </a:lnTo>
                <a:lnTo>
                  <a:pt x="28388" y="211233"/>
                </a:lnTo>
                <a:lnTo>
                  <a:pt x="56427" y="248295"/>
                </a:lnTo>
                <a:lnTo>
                  <a:pt x="82818" y="281143"/>
                </a:lnTo>
                <a:lnTo>
                  <a:pt x="116370" y="322283"/>
                </a:lnTo>
                <a:lnTo>
                  <a:pt x="118565" y="319532"/>
                </a:lnTo>
                <a:lnTo>
                  <a:pt x="149790" y="278136"/>
                </a:lnTo>
                <a:lnTo>
                  <a:pt x="177042" y="238539"/>
                </a:lnTo>
                <a:lnTo>
                  <a:pt x="203640" y="194615"/>
                </a:lnTo>
                <a:lnTo>
                  <a:pt x="223825" y="151878"/>
                </a:lnTo>
                <a:lnTo>
                  <a:pt x="231833" y="115844"/>
                </a:lnTo>
                <a:lnTo>
                  <a:pt x="231816" y="113847"/>
                </a:lnTo>
                <a:lnTo>
                  <a:pt x="223443" y="72600"/>
                </a:lnTo>
                <a:lnTo>
                  <a:pt x="201504" y="38124"/>
                </a:lnTo>
                <a:lnTo>
                  <a:pt x="168553" y="13265"/>
                </a:lnTo>
                <a:lnTo>
                  <a:pt x="127144" y="870"/>
                </a:lnTo>
                <a:lnTo>
                  <a:pt x="111903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936448" y="6519209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29">
                <a:moveTo>
                  <a:pt x="43645" y="0"/>
                </a:moveTo>
                <a:lnTo>
                  <a:pt x="12020" y="21603"/>
                </a:lnTo>
                <a:lnTo>
                  <a:pt x="0" y="65351"/>
                </a:lnTo>
                <a:lnTo>
                  <a:pt x="3879" y="78255"/>
                </a:lnTo>
                <a:lnTo>
                  <a:pt x="32079" y="106525"/>
                </a:lnTo>
                <a:lnTo>
                  <a:pt x="61839" y="112693"/>
                </a:lnTo>
                <a:lnTo>
                  <a:pt x="75755" y="109591"/>
                </a:lnTo>
                <a:lnTo>
                  <a:pt x="106637" y="83131"/>
                </a:lnTo>
                <a:lnTo>
                  <a:pt x="113605" y="55747"/>
                </a:lnTo>
                <a:lnTo>
                  <a:pt x="113552" y="53273"/>
                </a:lnTo>
                <a:lnTo>
                  <a:pt x="88877" y="10786"/>
                </a:lnTo>
                <a:lnTo>
                  <a:pt x="4364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644725" y="3600982"/>
            <a:ext cx="465455" cy="465455"/>
          </a:xfrm>
          <a:custGeom>
            <a:avLst/>
            <a:gdLst/>
            <a:ahLst/>
            <a:cxnLst/>
            <a:rect l="l" t="t" r="r" b="b"/>
            <a:pathLst>
              <a:path w="465454" h="465454">
                <a:moveTo>
                  <a:pt x="232448" y="0"/>
                </a:moveTo>
                <a:lnTo>
                  <a:pt x="176590" y="6755"/>
                </a:lnTo>
                <a:lnTo>
                  <a:pt x="125627" y="25944"/>
                </a:lnTo>
                <a:lnTo>
                  <a:pt x="81175" y="55952"/>
                </a:lnTo>
                <a:lnTo>
                  <a:pt x="44850" y="95164"/>
                </a:lnTo>
                <a:lnTo>
                  <a:pt x="18267" y="141965"/>
                </a:lnTo>
                <a:lnTo>
                  <a:pt x="3042" y="194742"/>
                </a:lnTo>
                <a:lnTo>
                  <a:pt x="0" y="232448"/>
                </a:lnTo>
                <a:lnTo>
                  <a:pt x="770" y="251513"/>
                </a:lnTo>
                <a:lnTo>
                  <a:pt x="11850" y="305923"/>
                </a:lnTo>
                <a:lnTo>
                  <a:pt x="34827" y="354898"/>
                </a:lnTo>
                <a:lnTo>
                  <a:pt x="68084" y="396822"/>
                </a:lnTo>
                <a:lnTo>
                  <a:pt x="110006" y="430080"/>
                </a:lnTo>
                <a:lnTo>
                  <a:pt x="158978" y="453057"/>
                </a:lnTo>
                <a:lnTo>
                  <a:pt x="213384" y="464138"/>
                </a:lnTo>
                <a:lnTo>
                  <a:pt x="232448" y="464908"/>
                </a:lnTo>
                <a:lnTo>
                  <a:pt x="251513" y="464138"/>
                </a:lnTo>
                <a:lnTo>
                  <a:pt x="305923" y="453057"/>
                </a:lnTo>
                <a:lnTo>
                  <a:pt x="354898" y="430080"/>
                </a:lnTo>
                <a:lnTo>
                  <a:pt x="396822" y="396822"/>
                </a:lnTo>
                <a:lnTo>
                  <a:pt x="430080" y="354898"/>
                </a:lnTo>
                <a:lnTo>
                  <a:pt x="453057" y="305923"/>
                </a:lnTo>
                <a:lnTo>
                  <a:pt x="464138" y="251513"/>
                </a:lnTo>
                <a:lnTo>
                  <a:pt x="464908" y="232448"/>
                </a:lnTo>
                <a:lnTo>
                  <a:pt x="464138" y="213382"/>
                </a:lnTo>
                <a:lnTo>
                  <a:pt x="453057" y="158973"/>
                </a:lnTo>
                <a:lnTo>
                  <a:pt x="430080" y="110001"/>
                </a:lnTo>
                <a:lnTo>
                  <a:pt x="396822" y="68079"/>
                </a:lnTo>
                <a:lnTo>
                  <a:pt x="354898" y="34824"/>
                </a:lnTo>
                <a:lnTo>
                  <a:pt x="305923" y="11849"/>
                </a:lnTo>
                <a:lnTo>
                  <a:pt x="251513" y="770"/>
                </a:lnTo>
                <a:lnTo>
                  <a:pt x="232448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762558" y="3753581"/>
            <a:ext cx="229235" cy="160020"/>
          </a:xfrm>
          <a:custGeom>
            <a:avLst/>
            <a:gdLst/>
            <a:ahLst/>
            <a:cxnLst/>
            <a:rect l="l" t="t" r="r" b="b"/>
            <a:pathLst>
              <a:path w="229234" h="160020">
                <a:moveTo>
                  <a:pt x="0" y="90157"/>
                </a:moveTo>
                <a:lnTo>
                  <a:pt x="69545" y="159702"/>
                </a:lnTo>
                <a:lnTo>
                  <a:pt x="229235" y="0"/>
                </a:lnTo>
              </a:path>
            </a:pathLst>
          </a:custGeom>
          <a:ln w="33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036137" y="5002559"/>
            <a:ext cx="3258185" cy="1821180"/>
          </a:xfrm>
          <a:custGeom>
            <a:avLst/>
            <a:gdLst/>
            <a:ahLst/>
            <a:cxnLst/>
            <a:rect l="l" t="t" r="r" b="b"/>
            <a:pathLst>
              <a:path w="3258184" h="1821179">
                <a:moveTo>
                  <a:pt x="3258007" y="0"/>
                </a:moveTo>
                <a:lnTo>
                  <a:pt x="0" y="0"/>
                </a:lnTo>
                <a:lnTo>
                  <a:pt x="475284" y="194652"/>
                </a:lnTo>
                <a:lnTo>
                  <a:pt x="475284" y="1821065"/>
                </a:lnTo>
                <a:lnTo>
                  <a:pt x="3258007" y="1821065"/>
                </a:lnTo>
                <a:lnTo>
                  <a:pt x="3258007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9794528" y="5183713"/>
            <a:ext cx="2378710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Pla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ed p</a:t>
            </a:r>
            <a:r>
              <a:rPr sz="2000" b="0" spc="-45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og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amm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tically samples its panel 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o t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ain and 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alid</a:t>
            </a:r>
            <a:r>
              <a:rPr sz="2000" b="0" spc="-1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 its models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577366" y="2620735"/>
            <a:ext cx="582930" cy="1178560"/>
          </a:xfrm>
          <a:custGeom>
            <a:avLst/>
            <a:gdLst/>
            <a:ahLst/>
            <a:cxnLst/>
            <a:rect l="l" t="t" r="r" b="b"/>
            <a:pathLst>
              <a:path w="582930" h="1178560">
                <a:moveTo>
                  <a:pt x="458863" y="0"/>
                </a:moveTo>
                <a:lnTo>
                  <a:pt x="112423" y="490"/>
                </a:lnTo>
                <a:lnTo>
                  <a:pt x="71409" y="11492"/>
                </a:lnTo>
                <a:lnTo>
                  <a:pt x="37385" y="34979"/>
                </a:lnTo>
                <a:lnTo>
                  <a:pt x="12989" y="68311"/>
                </a:lnTo>
                <a:lnTo>
                  <a:pt x="860" y="108849"/>
                </a:lnTo>
                <a:lnTo>
                  <a:pt x="0" y="123507"/>
                </a:lnTo>
                <a:lnTo>
                  <a:pt x="490" y="1066098"/>
                </a:lnTo>
                <a:lnTo>
                  <a:pt x="11492" y="1107111"/>
                </a:lnTo>
                <a:lnTo>
                  <a:pt x="34979" y="1141136"/>
                </a:lnTo>
                <a:lnTo>
                  <a:pt x="68311" y="1165532"/>
                </a:lnTo>
                <a:lnTo>
                  <a:pt x="108849" y="1177661"/>
                </a:lnTo>
                <a:lnTo>
                  <a:pt x="123507" y="1178521"/>
                </a:lnTo>
                <a:lnTo>
                  <a:pt x="458863" y="1178521"/>
                </a:lnTo>
                <a:lnTo>
                  <a:pt x="497936" y="1172213"/>
                </a:lnTo>
                <a:lnTo>
                  <a:pt x="534583" y="1152595"/>
                </a:lnTo>
                <a:lnTo>
                  <a:pt x="562482" y="1122252"/>
                </a:lnTo>
                <a:lnTo>
                  <a:pt x="578993" y="1083822"/>
                </a:lnTo>
                <a:lnTo>
                  <a:pt x="582371" y="1055014"/>
                </a:lnTo>
                <a:lnTo>
                  <a:pt x="581880" y="112423"/>
                </a:lnTo>
                <a:lnTo>
                  <a:pt x="570878" y="71409"/>
                </a:lnTo>
                <a:lnTo>
                  <a:pt x="547391" y="37385"/>
                </a:lnTo>
                <a:lnTo>
                  <a:pt x="514059" y="12989"/>
                </a:lnTo>
                <a:lnTo>
                  <a:pt x="473521" y="860"/>
                </a:lnTo>
                <a:lnTo>
                  <a:pt x="45886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14335" y="2755201"/>
            <a:ext cx="513715" cy="857885"/>
          </a:xfrm>
          <a:custGeom>
            <a:avLst/>
            <a:gdLst/>
            <a:ahLst/>
            <a:cxnLst/>
            <a:rect l="l" t="t" r="r" b="b"/>
            <a:pathLst>
              <a:path w="513714" h="857885">
                <a:moveTo>
                  <a:pt x="0" y="857694"/>
                </a:moveTo>
                <a:lnTo>
                  <a:pt x="513537" y="857694"/>
                </a:lnTo>
                <a:lnTo>
                  <a:pt x="513537" y="0"/>
                </a:lnTo>
                <a:lnTo>
                  <a:pt x="0" y="0"/>
                </a:lnTo>
                <a:lnTo>
                  <a:pt x="0" y="857694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614944" y="2754566"/>
            <a:ext cx="513715" cy="51435"/>
          </a:xfrm>
          <a:custGeom>
            <a:avLst/>
            <a:gdLst/>
            <a:ahLst/>
            <a:cxnLst/>
            <a:rect l="l" t="t" r="r" b="b"/>
            <a:pathLst>
              <a:path w="513714" h="51435">
                <a:moveTo>
                  <a:pt x="0" y="51168"/>
                </a:moveTo>
                <a:lnTo>
                  <a:pt x="513537" y="51168"/>
                </a:lnTo>
                <a:lnTo>
                  <a:pt x="513537" y="0"/>
                </a:lnTo>
                <a:lnTo>
                  <a:pt x="0" y="0"/>
                </a:lnTo>
                <a:lnTo>
                  <a:pt x="0" y="51168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14944" y="3612896"/>
            <a:ext cx="513715" cy="62230"/>
          </a:xfrm>
          <a:custGeom>
            <a:avLst/>
            <a:gdLst/>
            <a:ahLst/>
            <a:cxnLst/>
            <a:rect l="l" t="t" r="r" b="b"/>
            <a:pathLst>
              <a:path w="513714" h="62229">
                <a:moveTo>
                  <a:pt x="513537" y="62026"/>
                </a:moveTo>
                <a:lnTo>
                  <a:pt x="0" y="62026"/>
                </a:lnTo>
                <a:lnTo>
                  <a:pt x="0" y="0"/>
                </a:lnTo>
                <a:lnTo>
                  <a:pt x="513537" y="0"/>
                </a:lnTo>
                <a:lnTo>
                  <a:pt x="513537" y="62026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838981" y="3694545"/>
            <a:ext cx="75565" cy="74930"/>
          </a:xfrm>
          <a:custGeom>
            <a:avLst/>
            <a:gdLst/>
            <a:ahLst/>
            <a:cxnLst/>
            <a:rect l="l" t="t" r="r" b="b"/>
            <a:pathLst>
              <a:path w="75564" h="74929">
                <a:moveTo>
                  <a:pt x="29612" y="0"/>
                </a:moveTo>
                <a:lnTo>
                  <a:pt x="17683" y="5000"/>
                </a:lnTo>
                <a:lnTo>
                  <a:pt x="8215" y="14134"/>
                </a:lnTo>
                <a:lnTo>
                  <a:pt x="2042" y="26962"/>
                </a:lnTo>
                <a:lnTo>
                  <a:pt x="0" y="43045"/>
                </a:lnTo>
                <a:lnTo>
                  <a:pt x="4501" y="55706"/>
                </a:lnTo>
                <a:lnTo>
                  <a:pt x="13255" y="65851"/>
                </a:lnTo>
                <a:lnTo>
                  <a:pt x="25592" y="72567"/>
                </a:lnTo>
                <a:lnTo>
                  <a:pt x="40841" y="74942"/>
                </a:lnTo>
                <a:lnTo>
                  <a:pt x="54435" y="71110"/>
                </a:lnTo>
                <a:lnTo>
                  <a:pt x="65426" y="62840"/>
                </a:lnTo>
                <a:lnTo>
                  <a:pt x="72778" y="51168"/>
                </a:lnTo>
                <a:lnTo>
                  <a:pt x="75459" y="37127"/>
                </a:lnTo>
                <a:lnTo>
                  <a:pt x="74266" y="27765"/>
                </a:lnTo>
                <a:lnTo>
                  <a:pt x="68896" y="16400"/>
                </a:lnTo>
                <a:lnTo>
                  <a:pt x="59469" y="7460"/>
                </a:lnTo>
                <a:lnTo>
                  <a:pt x="46277" y="1731"/>
                </a:lnTo>
                <a:lnTo>
                  <a:pt x="29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880236" y="269135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246" y="0"/>
                </a:lnTo>
              </a:path>
            </a:pathLst>
          </a:custGeom>
          <a:ln w="11887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78380" y="2678197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69">
                <a:moveTo>
                  <a:pt x="20408" y="0"/>
                </a:moveTo>
                <a:lnTo>
                  <a:pt x="5892" y="0"/>
                </a:lnTo>
                <a:lnTo>
                  <a:pt x="0" y="5892"/>
                </a:lnTo>
                <a:lnTo>
                  <a:pt x="0" y="20421"/>
                </a:lnTo>
                <a:lnTo>
                  <a:pt x="5892" y="26301"/>
                </a:lnTo>
                <a:lnTo>
                  <a:pt x="20408" y="26301"/>
                </a:lnTo>
                <a:lnTo>
                  <a:pt x="26301" y="20421"/>
                </a:lnTo>
                <a:lnTo>
                  <a:pt x="26301" y="5892"/>
                </a:lnTo>
                <a:lnTo>
                  <a:pt x="20408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29976" y="276649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64731" y="276649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99484" y="276649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34239" y="276649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4">
                <a:moveTo>
                  <a:pt x="13119" y="0"/>
                </a:moveTo>
                <a:lnTo>
                  <a:pt x="3784" y="0"/>
                </a:lnTo>
                <a:lnTo>
                  <a:pt x="0" y="3784"/>
                </a:lnTo>
                <a:lnTo>
                  <a:pt x="0" y="13131"/>
                </a:lnTo>
                <a:lnTo>
                  <a:pt x="3784" y="16916"/>
                </a:lnTo>
                <a:lnTo>
                  <a:pt x="13119" y="16916"/>
                </a:lnTo>
                <a:lnTo>
                  <a:pt x="16903" y="13131"/>
                </a:lnTo>
                <a:lnTo>
                  <a:pt x="16903" y="3784"/>
                </a:lnTo>
                <a:lnTo>
                  <a:pt x="1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045144" y="277495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62" y="0"/>
                </a:lnTo>
              </a:path>
            </a:pathLst>
          </a:custGeom>
          <a:ln w="18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96032" y="2981460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164313" y="0"/>
                </a:moveTo>
                <a:lnTo>
                  <a:pt x="122567" y="7183"/>
                </a:lnTo>
                <a:lnTo>
                  <a:pt x="84893" y="23901"/>
                </a:lnTo>
                <a:lnTo>
                  <a:pt x="52573" y="49000"/>
                </a:lnTo>
                <a:lnTo>
                  <a:pt x="26893" y="81331"/>
                </a:lnTo>
                <a:lnTo>
                  <a:pt x="9134" y="119742"/>
                </a:lnTo>
                <a:lnTo>
                  <a:pt x="582" y="163082"/>
                </a:lnTo>
                <a:lnTo>
                  <a:pt x="0" y="178425"/>
                </a:lnTo>
                <a:lnTo>
                  <a:pt x="1097" y="192878"/>
                </a:lnTo>
                <a:lnTo>
                  <a:pt x="11206" y="233905"/>
                </a:lnTo>
                <a:lnTo>
                  <a:pt x="30572" y="270415"/>
                </a:lnTo>
                <a:lnTo>
                  <a:pt x="57957" y="301093"/>
                </a:lnTo>
                <a:lnTo>
                  <a:pt x="92120" y="324627"/>
                </a:lnTo>
                <a:lnTo>
                  <a:pt x="131822" y="339705"/>
                </a:lnTo>
                <a:lnTo>
                  <a:pt x="175824" y="345013"/>
                </a:lnTo>
                <a:lnTo>
                  <a:pt x="190475" y="344122"/>
                </a:lnTo>
                <a:lnTo>
                  <a:pt x="232104" y="334487"/>
                </a:lnTo>
                <a:lnTo>
                  <a:pt x="269195" y="315458"/>
                </a:lnTo>
                <a:lnTo>
                  <a:pt x="300396" y="288387"/>
                </a:lnTo>
                <a:lnTo>
                  <a:pt x="324356" y="254624"/>
                </a:lnTo>
                <a:lnTo>
                  <a:pt x="339724" y="215520"/>
                </a:lnTo>
                <a:lnTo>
                  <a:pt x="345147" y="172426"/>
                </a:lnTo>
                <a:lnTo>
                  <a:pt x="344860" y="162401"/>
                </a:lnTo>
                <a:lnTo>
                  <a:pt x="337322" y="121063"/>
                </a:lnTo>
                <a:lnTo>
                  <a:pt x="320356" y="83792"/>
                </a:lnTo>
                <a:lnTo>
                  <a:pt x="295047" y="51846"/>
                </a:lnTo>
                <a:lnTo>
                  <a:pt x="262475" y="26486"/>
                </a:lnTo>
                <a:lnTo>
                  <a:pt x="223724" y="8971"/>
                </a:lnTo>
                <a:lnTo>
                  <a:pt x="179875" y="562"/>
                </a:lnTo>
                <a:lnTo>
                  <a:pt x="164313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783436" y="3094587"/>
            <a:ext cx="170815" cy="118745"/>
          </a:xfrm>
          <a:custGeom>
            <a:avLst/>
            <a:gdLst/>
            <a:ahLst/>
            <a:cxnLst/>
            <a:rect l="l" t="t" r="r" b="b"/>
            <a:pathLst>
              <a:path w="170814" h="118744">
                <a:moveTo>
                  <a:pt x="0" y="66954"/>
                </a:moveTo>
                <a:lnTo>
                  <a:pt x="51638" y="118592"/>
                </a:lnTo>
                <a:lnTo>
                  <a:pt x="170230" y="0"/>
                </a:lnTo>
              </a:path>
            </a:pathLst>
          </a:custGeom>
          <a:ln w="25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 txBox="1"/>
          <p:nvPr/>
        </p:nvSpPr>
        <p:spPr>
          <a:xfrm>
            <a:off x="1652010" y="3363414"/>
            <a:ext cx="453390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0" spc="-50" dirty="0">
                <a:solidFill>
                  <a:srgbClr val="FFFFFF"/>
                </a:solidFill>
                <a:latin typeface="Gotham Medium"/>
                <a:cs typeface="Gotham Medium"/>
              </a:rPr>
              <a:t>V</a:t>
            </a:r>
            <a:r>
              <a:rPr sz="550" b="0" spc="5" dirty="0">
                <a:solidFill>
                  <a:srgbClr val="FFFFFF"/>
                </a:solidFill>
                <a:latin typeface="Gotham Medium"/>
                <a:cs typeface="Gotham Medium"/>
              </a:rPr>
              <a:t>ALI</a:t>
            </a:r>
            <a:r>
              <a:rPr sz="550" b="0" spc="-20" dirty="0">
                <a:solidFill>
                  <a:srgbClr val="FFFFFF"/>
                </a:solidFill>
                <a:latin typeface="Gotham Medium"/>
                <a:cs typeface="Gotham Medium"/>
              </a:rPr>
              <a:t>D</a:t>
            </a:r>
            <a:r>
              <a:rPr sz="550" b="0" spc="-4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550" b="0" spc="10" dirty="0">
                <a:solidFill>
                  <a:srgbClr val="FFFFFF"/>
                </a:solidFill>
                <a:latin typeface="Gotham Medium"/>
                <a:cs typeface="Gotham Medium"/>
              </a:rPr>
              <a:t>TED</a:t>
            </a:r>
            <a:endParaRPr sz="550">
              <a:latin typeface="Gotham Medium"/>
              <a:cs typeface="Gotham Medium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3165359" y="3840038"/>
            <a:ext cx="240665" cy="487045"/>
          </a:xfrm>
          <a:custGeom>
            <a:avLst/>
            <a:gdLst/>
            <a:ahLst/>
            <a:cxnLst/>
            <a:rect l="l" t="t" r="r" b="b"/>
            <a:pathLst>
              <a:path w="240664" h="487045">
                <a:moveTo>
                  <a:pt x="189534" y="0"/>
                </a:moveTo>
                <a:lnTo>
                  <a:pt x="41146" y="954"/>
                </a:lnTo>
                <a:lnTo>
                  <a:pt x="7730" y="24008"/>
                </a:lnTo>
                <a:lnTo>
                  <a:pt x="0" y="51015"/>
                </a:lnTo>
                <a:lnTo>
                  <a:pt x="954" y="445647"/>
                </a:lnTo>
                <a:lnTo>
                  <a:pt x="24008" y="479063"/>
                </a:lnTo>
                <a:lnTo>
                  <a:pt x="51015" y="486790"/>
                </a:lnTo>
                <a:lnTo>
                  <a:pt x="189534" y="486790"/>
                </a:lnTo>
                <a:lnTo>
                  <a:pt x="232823" y="462788"/>
                </a:lnTo>
                <a:lnTo>
                  <a:pt x="240550" y="435775"/>
                </a:lnTo>
                <a:lnTo>
                  <a:pt x="239596" y="41146"/>
                </a:lnTo>
                <a:lnTo>
                  <a:pt x="216547" y="7730"/>
                </a:lnTo>
                <a:lnTo>
                  <a:pt x="18953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180638" y="3895572"/>
            <a:ext cx="212725" cy="380365"/>
          </a:xfrm>
          <a:custGeom>
            <a:avLst/>
            <a:gdLst/>
            <a:ahLst/>
            <a:cxnLst/>
            <a:rect l="l" t="t" r="r" b="b"/>
            <a:pathLst>
              <a:path w="212725" h="380364">
                <a:moveTo>
                  <a:pt x="212115" y="379895"/>
                </a:moveTo>
                <a:lnTo>
                  <a:pt x="0" y="379895"/>
                </a:lnTo>
                <a:lnTo>
                  <a:pt x="0" y="0"/>
                </a:lnTo>
                <a:lnTo>
                  <a:pt x="212115" y="0"/>
                </a:lnTo>
                <a:lnTo>
                  <a:pt x="212115" y="37989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180880" y="3905891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1882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180880" y="4262653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689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273231" y="428322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33" y="0"/>
                </a:moveTo>
                <a:lnTo>
                  <a:pt x="7010" y="0"/>
                </a:lnTo>
                <a:lnTo>
                  <a:pt x="0" y="7023"/>
                </a:lnTo>
                <a:lnTo>
                  <a:pt x="0" y="24345"/>
                </a:lnTo>
                <a:lnTo>
                  <a:pt x="7010" y="31369"/>
                </a:lnTo>
                <a:lnTo>
                  <a:pt x="24333" y="31369"/>
                </a:lnTo>
                <a:lnTo>
                  <a:pt x="31356" y="24345"/>
                </a:lnTo>
                <a:lnTo>
                  <a:pt x="31356" y="7023"/>
                </a:lnTo>
                <a:lnTo>
                  <a:pt x="24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290460" y="3869208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75" y="0"/>
                </a:lnTo>
              </a:path>
            </a:pathLst>
          </a:custGeom>
          <a:ln w="4914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248394" y="38637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432" y="0"/>
                </a:moveTo>
                <a:lnTo>
                  <a:pt x="2425" y="0"/>
                </a:lnTo>
                <a:lnTo>
                  <a:pt x="0" y="2438"/>
                </a:lnTo>
                <a:lnTo>
                  <a:pt x="0" y="8432"/>
                </a:lnTo>
                <a:lnTo>
                  <a:pt x="2425" y="10871"/>
                </a:lnTo>
                <a:lnTo>
                  <a:pt x="8432" y="10871"/>
                </a:lnTo>
                <a:lnTo>
                  <a:pt x="10858" y="8432"/>
                </a:lnTo>
                <a:lnTo>
                  <a:pt x="10858" y="2438"/>
                </a:lnTo>
                <a:lnTo>
                  <a:pt x="8432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187087" y="390024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201442" y="390024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215797" y="390024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230153" y="390024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58578" y="3900246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0" y="3492"/>
                </a:moveTo>
                <a:lnTo>
                  <a:pt x="23279" y="3492"/>
                </a:lnTo>
              </a:path>
            </a:pathLst>
          </a:custGeom>
          <a:ln w="8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913539" y="4423740"/>
            <a:ext cx="240665" cy="487045"/>
          </a:xfrm>
          <a:custGeom>
            <a:avLst/>
            <a:gdLst/>
            <a:ahLst/>
            <a:cxnLst/>
            <a:rect l="l" t="t" r="r" b="b"/>
            <a:pathLst>
              <a:path w="240664" h="487045">
                <a:moveTo>
                  <a:pt x="189534" y="0"/>
                </a:moveTo>
                <a:lnTo>
                  <a:pt x="41146" y="954"/>
                </a:lnTo>
                <a:lnTo>
                  <a:pt x="7730" y="24008"/>
                </a:lnTo>
                <a:lnTo>
                  <a:pt x="0" y="51015"/>
                </a:lnTo>
                <a:lnTo>
                  <a:pt x="954" y="445647"/>
                </a:lnTo>
                <a:lnTo>
                  <a:pt x="24008" y="479063"/>
                </a:lnTo>
                <a:lnTo>
                  <a:pt x="51015" y="486790"/>
                </a:lnTo>
                <a:lnTo>
                  <a:pt x="189534" y="486790"/>
                </a:lnTo>
                <a:lnTo>
                  <a:pt x="232820" y="462788"/>
                </a:lnTo>
                <a:lnTo>
                  <a:pt x="240550" y="435775"/>
                </a:lnTo>
                <a:lnTo>
                  <a:pt x="239596" y="41146"/>
                </a:lnTo>
                <a:lnTo>
                  <a:pt x="216542" y="7730"/>
                </a:lnTo>
                <a:lnTo>
                  <a:pt x="18953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928812" y="4479277"/>
            <a:ext cx="212725" cy="380365"/>
          </a:xfrm>
          <a:custGeom>
            <a:avLst/>
            <a:gdLst/>
            <a:ahLst/>
            <a:cxnLst/>
            <a:rect l="l" t="t" r="r" b="b"/>
            <a:pathLst>
              <a:path w="212725" h="380364">
                <a:moveTo>
                  <a:pt x="212115" y="379895"/>
                </a:moveTo>
                <a:lnTo>
                  <a:pt x="0" y="379895"/>
                </a:lnTo>
                <a:lnTo>
                  <a:pt x="0" y="0"/>
                </a:lnTo>
                <a:lnTo>
                  <a:pt x="212115" y="0"/>
                </a:lnTo>
                <a:lnTo>
                  <a:pt x="212115" y="37989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929066" y="4489583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1882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929066" y="4846358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689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21413" y="486693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33" y="0"/>
                </a:moveTo>
                <a:lnTo>
                  <a:pt x="7010" y="0"/>
                </a:lnTo>
                <a:lnTo>
                  <a:pt x="0" y="7023"/>
                </a:lnTo>
                <a:lnTo>
                  <a:pt x="0" y="24345"/>
                </a:lnTo>
                <a:lnTo>
                  <a:pt x="7010" y="31369"/>
                </a:lnTo>
                <a:lnTo>
                  <a:pt x="24333" y="31369"/>
                </a:lnTo>
                <a:lnTo>
                  <a:pt x="31356" y="24345"/>
                </a:lnTo>
                <a:lnTo>
                  <a:pt x="31356" y="7023"/>
                </a:lnTo>
                <a:lnTo>
                  <a:pt x="24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38640" y="445290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75" y="0"/>
                </a:lnTo>
              </a:path>
            </a:pathLst>
          </a:custGeom>
          <a:ln w="4914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996574" y="44474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8432" y="0"/>
                </a:moveTo>
                <a:lnTo>
                  <a:pt x="2425" y="0"/>
                </a:lnTo>
                <a:lnTo>
                  <a:pt x="0" y="2438"/>
                </a:lnTo>
                <a:lnTo>
                  <a:pt x="0" y="8432"/>
                </a:lnTo>
                <a:lnTo>
                  <a:pt x="2425" y="10871"/>
                </a:lnTo>
                <a:lnTo>
                  <a:pt x="8432" y="10871"/>
                </a:lnTo>
                <a:lnTo>
                  <a:pt x="10858" y="8432"/>
                </a:lnTo>
                <a:lnTo>
                  <a:pt x="10858" y="2438"/>
                </a:lnTo>
                <a:lnTo>
                  <a:pt x="8432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935267" y="44839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949624" y="44839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963978" y="44839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978333" y="44839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106752" y="4483950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4" h="6985">
                <a:moveTo>
                  <a:pt x="0" y="3492"/>
                </a:moveTo>
                <a:lnTo>
                  <a:pt x="23279" y="3492"/>
                </a:lnTo>
              </a:path>
            </a:pathLst>
          </a:custGeom>
          <a:ln w="8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150478" y="2106443"/>
            <a:ext cx="240665" cy="487045"/>
          </a:xfrm>
          <a:custGeom>
            <a:avLst/>
            <a:gdLst/>
            <a:ahLst/>
            <a:cxnLst/>
            <a:rect l="l" t="t" r="r" b="b"/>
            <a:pathLst>
              <a:path w="240664" h="487044">
                <a:moveTo>
                  <a:pt x="189534" y="0"/>
                </a:moveTo>
                <a:lnTo>
                  <a:pt x="41146" y="954"/>
                </a:lnTo>
                <a:lnTo>
                  <a:pt x="7730" y="24008"/>
                </a:lnTo>
                <a:lnTo>
                  <a:pt x="0" y="51015"/>
                </a:lnTo>
                <a:lnTo>
                  <a:pt x="954" y="445647"/>
                </a:lnTo>
                <a:lnTo>
                  <a:pt x="24008" y="479063"/>
                </a:lnTo>
                <a:lnTo>
                  <a:pt x="51015" y="486791"/>
                </a:lnTo>
                <a:lnTo>
                  <a:pt x="189534" y="486791"/>
                </a:lnTo>
                <a:lnTo>
                  <a:pt x="232823" y="462788"/>
                </a:lnTo>
                <a:lnTo>
                  <a:pt x="240550" y="435775"/>
                </a:lnTo>
                <a:lnTo>
                  <a:pt x="239596" y="41146"/>
                </a:lnTo>
                <a:lnTo>
                  <a:pt x="216547" y="7730"/>
                </a:lnTo>
                <a:lnTo>
                  <a:pt x="18953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165754" y="2161984"/>
            <a:ext cx="212725" cy="380365"/>
          </a:xfrm>
          <a:custGeom>
            <a:avLst/>
            <a:gdLst/>
            <a:ahLst/>
            <a:cxnLst/>
            <a:rect l="l" t="t" r="r" b="b"/>
            <a:pathLst>
              <a:path w="212725" h="380364">
                <a:moveTo>
                  <a:pt x="212115" y="379895"/>
                </a:moveTo>
                <a:lnTo>
                  <a:pt x="0" y="379895"/>
                </a:lnTo>
                <a:lnTo>
                  <a:pt x="0" y="0"/>
                </a:lnTo>
                <a:lnTo>
                  <a:pt x="212115" y="0"/>
                </a:lnTo>
                <a:lnTo>
                  <a:pt x="212115" y="37989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166008" y="217229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1882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166008" y="2529065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689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258351" y="254963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33" y="0"/>
                </a:moveTo>
                <a:lnTo>
                  <a:pt x="7010" y="0"/>
                </a:lnTo>
                <a:lnTo>
                  <a:pt x="0" y="7023"/>
                </a:lnTo>
                <a:lnTo>
                  <a:pt x="0" y="24345"/>
                </a:lnTo>
                <a:lnTo>
                  <a:pt x="7010" y="31369"/>
                </a:lnTo>
                <a:lnTo>
                  <a:pt x="24333" y="31369"/>
                </a:lnTo>
                <a:lnTo>
                  <a:pt x="31356" y="24345"/>
                </a:lnTo>
                <a:lnTo>
                  <a:pt x="31356" y="7023"/>
                </a:lnTo>
                <a:lnTo>
                  <a:pt x="24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275580" y="2135614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75" y="0"/>
                </a:lnTo>
              </a:path>
            </a:pathLst>
          </a:custGeom>
          <a:ln w="4914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233514" y="213017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432" y="0"/>
                </a:moveTo>
                <a:lnTo>
                  <a:pt x="2425" y="0"/>
                </a:lnTo>
                <a:lnTo>
                  <a:pt x="0" y="2438"/>
                </a:lnTo>
                <a:lnTo>
                  <a:pt x="0" y="8432"/>
                </a:lnTo>
                <a:lnTo>
                  <a:pt x="2425" y="10871"/>
                </a:lnTo>
                <a:lnTo>
                  <a:pt x="8432" y="10871"/>
                </a:lnTo>
                <a:lnTo>
                  <a:pt x="10858" y="8432"/>
                </a:lnTo>
                <a:lnTo>
                  <a:pt x="10858" y="2438"/>
                </a:lnTo>
                <a:lnTo>
                  <a:pt x="8432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172207" y="21666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186562" y="21666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200916" y="21666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215272" y="216665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343693" y="2166645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0" y="3492"/>
                </a:moveTo>
                <a:lnTo>
                  <a:pt x="23279" y="3492"/>
                </a:lnTo>
              </a:path>
            </a:pathLst>
          </a:custGeom>
          <a:ln w="82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214216" y="2257717"/>
            <a:ext cx="240665" cy="487045"/>
          </a:xfrm>
          <a:custGeom>
            <a:avLst/>
            <a:gdLst/>
            <a:ahLst/>
            <a:cxnLst/>
            <a:rect l="l" t="t" r="r" b="b"/>
            <a:pathLst>
              <a:path w="240664" h="487044">
                <a:moveTo>
                  <a:pt x="189534" y="0"/>
                </a:moveTo>
                <a:lnTo>
                  <a:pt x="41146" y="954"/>
                </a:lnTo>
                <a:lnTo>
                  <a:pt x="7730" y="24008"/>
                </a:lnTo>
                <a:lnTo>
                  <a:pt x="0" y="51015"/>
                </a:lnTo>
                <a:lnTo>
                  <a:pt x="954" y="445647"/>
                </a:lnTo>
                <a:lnTo>
                  <a:pt x="24008" y="479063"/>
                </a:lnTo>
                <a:lnTo>
                  <a:pt x="51015" y="486791"/>
                </a:lnTo>
                <a:lnTo>
                  <a:pt x="189534" y="486791"/>
                </a:lnTo>
                <a:lnTo>
                  <a:pt x="232823" y="462788"/>
                </a:lnTo>
                <a:lnTo>
                  <a:pt x="240550" y="435775"/>
                </a:lnTo>
                <a:lnTo>
                  <a:pt x="239596" y="41146"/>
                </a:lnTo>
                <a:lnTo>
                  <a:pt x="216547" y="7730"/>
                </a:lnTo>
                <a:lnTo>
                  <a:pt x="18953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229491" y="2313254"/>
            <a:ext cx="212725" cy="380365"/>
          </a:xfrm>
          <a:custGeom>
            <a:avLst/>
            <a:gdLst/>
            <a:ahLst/>
            <a:cxnLst/>
            <a:rect l="l" t="t" r="r" b="b"/>
            <a:pathLst>
              <a:path w="212725" h="380364">
                <a:moveTo>
                  <a:pt x="212115" y="379895"/>
                </a:moveTo>
                <a:lnTo>
                  <a:pt x="0" y="379895"/>
                </a:lnTo>
                <a:lnTo>
                  <a:pt x="0" y="0"/>
                </a:lnTo>
                <a:lnTo>
                  <a:pt x="212115" y="0"/>
                </a:lnTo>
                <a:lnTo>
                  <a:pt x="212115" y="379895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229745" y="232356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1882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229745" y="2680335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115" y="0"/>
                </a:lnTo>
              </a:path>
            </a:pathLst>
          </a:custGeom>
          <a:ln w="2689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322088" y="27009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33" y="0"/>
                </a:moveTo>
                <a:lnTo>
                  <a:pt x="7010" y="0"/>
                </a:lnTo>
                <a:lnTo>
                  <a:pt x="0" y="7023"/>
                </a:lnTo>
                <a:lnTo>
                  <a:pt x="0" y="24345"/>
                </a:lnTo>
                <a:lnTo>
                  <a:pt x="7010" y="31369"/>
                </a:lnTo>
                <a:lnTo>
                  <a:pt x="24333" y="31369"/>
                </a:lnTo>
                <a:lnTo>
                  <a:pt x="31356" y="24345"/>
                </a:lnTo>
                <a:lnTo>
                  <a:pt x="31356" y="7023"/>
                </a:lnTo>
                <a:lnTo>
                  <a:pt x="24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39317" y="2286887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75" y="0"/>
                </a:lnTo>
              </a:path>
            </a:pathLst>
          </a:custGeom>
          <a:ln w="4914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297251" y="228145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8432" y="0"/>
                </a:moveTo>
                <a:lnTo>
                  <a:pt x="2425" y="0"/>
                </a:lnTo>
                <a:lnTo>
                  <a:pt x="0" y="2438"/>
                </a:lnTo>
                <a:lnTo>
                  <a:pt x="0" y="8432"/>
                </a:lnTo>
                <a:lnTo>
                  <a:pt x="2425" y="10871"/>
                </a:lnTo>
                <a:lnTo>
                  <a:pt x="8432" y="10871"/>
                </a:lnTo>
                <a:lnTo>
                  <a:pt x="10858" y="8432"/>
                </a:lnTo>
                <a:lnTo>
                  <a:pt x="10858" y="2438"/>
                </a:lnTo>
                <a:lnTo>
                  <a:pt x="8432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235944" y="231792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250299" y="231792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264654" y="231792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279010" y="231792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422" y="0"/>
                </a:moveTo>
                <a:lnTo>
                  <a:pt x="1562" y="0"/>
                </a:lnTo>
                <a:lnTo>
                  <a:pt x="0" y="1562"/>
                </a:lnTo>
                <a:lnTo>
                  <a:pt x="0" y="5422"/>
                </a:lnTo>
                <a:lnTo>
                  <a:pt x="1562" y="6984"/>
                </a:lnTo>
                <a:lnTo>
                  <a:pt x="5422" y="6984"/>
                </a:lnTo>
                <a:lnTo>
                  <a:pt x="6985" y="5422"/>
                </a:lnTo>
                <a:lnTo>
                  <a:pt x="6985" y="1562"/>
                </a:lnTo>
                <a:lnTo>
                  <a:pt x="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7431" y="2317927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0" y="3492"/>
                </a:moveTo>
                <a:lnTo>
                  <a:pt x="23279" y="3492"/>
                </a:lnTo>
              </a:path>
            </a:pathLst>
          </a:custGeom>
          <a:ln w="82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4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" name="Rectangle 434"/>
          <p:cNvSpPr/>
          <p:nvPr/>
        </p:nvSpPr>
        <p:spPr>
          <a:xfrm>
            <a:off x="677323" y="2106443"/>
            <a:ext cx="5367877" cy="741855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6229429" y="2130179"/>
            <a:ext cx="3320972" cy="201003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8687" y="3456891"/>
            <a:ext cx="422909" cy="1407160"/>
          </a:xfrm>
          <a:custGeom>
            <a:avLst/>
            <a:gdLst/>
            <a:ahLst/>
            <a:cxnLst/>
            <a:rect l="l" t="t" r="r" b="b"/>
            <a:pathLst>
              <a:path w="422910" h="1407160">
                <a:moveTo>
                  <a:pt x="211251" y="0"/>
                </a:moveTo>
                <a:lnTo>
                  <a:pt x="0" y="1406906"/>
                </a:lnTo>
                <a:lnTo>
                  <a:pt x="422503" y="1406906"/>
                </a:lnTo>
                <a:lnTo>
                  <a:pt x="211251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9334" y="3949322"/>
            <a:ext cx="422909" cy="915035"/>
          </a:xfrm>
          <a:custGeom>
            <a:avLst/>
            <a:gdLst/>
            <a:ahLst/>
            <a:cxnLst/>
            <a:rect l="l" t="t" r="r" b="b"/>
            <a:pathLst>
              <a:path w="422910" h="915035">
                <a:moveTo>
                  <a:pt x="211251" y="0"/>
                </a:moveTo>
                <a:lnTo>
                  <a:pt x="0" y="914463"/>
                </a:lnTo>
                <a:lnTo>
                  <a:pt x="422503" y="914463"/>
                </a:lnTo>
                <a:lnTo>
                  <a:pt x="211251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294" y="4160342"/>
            <a:ext cx="346710" cy="703580"/>
          </a:xfrm>
          <a:custGeom>
            <a:avLst/>
            <a:gdLst/>
            <a:ahLst/>
            <a:cxnLst/>
            <a:rect l="l" t="t" r="r" b="b"/>
            <a:pathLst>
              <a:path w="346709" h="703579">
                <a:moveTo>
                  <a:pt x="173151" y="0"/>
                </a:moveTo>
                <a:lnTo>
                  <a:pt x="0" y="703453"/>
                </a:lnTo>
                <a:lnTo>
                  <a:pt x="346303" y="703453"/>
                </a:lnTo>
                <a:lnTo>
                  <a:pt x="173151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8444" y="3621930"/>
            <a:ext cx="448309" cy="1242060"/>
          </a:xfrm>
          <a:custGeom>
            <a:avLst/>
            <a:gdLst/>
            <a:ahLst/>
            <a:cxnLst/>
            <a:rect l="l" t="t" r="r" b="b"/>
            <a:pathLst>
              <a:path w="448310" h="1242060">
                <a:moveTo>
                  <a:pt x="223951" y="0"/>
                </a:moveTo>
                <a:lnTo>
                  <a:pt x="0" y="1241856"/>
                </a:lnTo>
                <a:lnTo>
                  <a:pt x="447903" y="1241856"/>
                </a:lnTo>
                <a:lnTo>
                  <a:pt x="223951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9925" y="3796477"/>
            <a:ext cx="448309" cy="1067435"/>
          </a:xfrm>
          <a:custGeom>
            <a:avLst/>
            <a:gdLst/>
            <a:ahLst/>
            <a:cxnLst/>
            <a:rect l="l" t="t" r="r" b="b"/>
            <a:pathLst>
              <a:path w="448309" h="1067435">
                <a:moveTo>
                  <a:pt x="223951" y="0"/>
                </a:moveTo>
                <a:lnTo>
                  <a:pt x="0" y="1067308"/>
                </a:lnTo>
                <a:lnTo>
                  <a:pt x="447903" y="1067308"/>
                </a:lnTo>
                <a:lnTo>
                  <a:pt x="223951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952054"/>
            <a:ext cx="13004800" cy="1802130"/>
          </a:xfrm>
          <a:custGeom>
            <a:avLst/>
            <a:gdLst/>
            <a:ahLst/>
            <a:cxnLst/>
            <a:rect l="l" t="t" r="r" b="b"/>
            <a:pathLst>
              <a:path w="13004800" h="1802129">
                <a:moveTo>
                  <a:pt x="0" y="1801545"/>
                </a:moveTo>
                <a:lnTo>
                  <a:pt x="13004800" y="1801545"/>
                </a:lnTo>
                <a:lnTo>
                  <a:pt x="13004800" y="0"/>
                </a:lnTo>
                <a:lnTo>
                  <a:pt x="0" y="0"/>
                </a:lnTo>
                <a:lnTo>
                  <a:pt x="0" y="1801545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6894" y="4146233"/>
            <a:ext cx="346710" cy="717550"/>
          </a:xfrm>
          <a:custGeom>
            <a:avLst/>
            <a:gdLst/>
            <a:ahLst/>
            <a:cxnLst/>
            <a:rect l="l" t="t" r="r" b="b"/>
            <a:pathLst>
              <a:path w="346710" h="717550">
                <a:moveTo>
                  <a:pt x="173151" y="0"/>
                </a:moveTo>
                <a:lnTo>
                  <a:pt x="0" y="717550"/>
                </a:lnTo>
                <a:lnTo>
                  <a:pt x="346303" y="717550"/>
                </a:lnTo>
                <a:lnTo>
                  <a:pt x="173151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1275080"/>
          </a:xfrm>
          <a:custGeom>
            <a:avLst/>
            <a:gdLst/>
            <a:ahLst/>
            <a:cxnLst/>
            <a:rect l="l" t="t" r="r" b="b"/>
            <a:pathLst>
              <a:path w="13004800" h="1275080">
                <a:moveTo>
                  <a:pt x="0" y="1274813"/>
                </a:moveTo>
                <a:lnTo>
                  <a:pt x="13004800" y="1274813"/>
                </a:lnTo>
                <a:lnTo>
                  <a:pt x="13004800" y="0"/>
                </a:lnTo>
                <a:lnTo>
                  <a:pt x="0" y="0"/>
                </a:lnTo>
                <a:lnTo>
                  <a:pt x="0" y="127481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417" y="474038"/>
            <a:ext cx="885634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3684270" algn="l"/>
                <a:tab pos="4328160" algn="l"/>
                <a:tab pos="6021705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BE</a:t>
            </a:r>
            <a:r>
              <a:rPr sz="3600" b="0" spc="-55" dirty="0">
                <a:solidFill>
                  <a:srgbClr val="529FCE"/>
                </a:solidFill>
                <a:latin typeface="Gotham Medium"/>
                <a:cs typeface="Gotham Medium"/>
              </a:rPr>
              <a:t>S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	IN	CL</a:t>
            </a:r>
            <a:r>
              <a:rPr sz="3600" b="0" spc="-45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3600" b="0" spc="-40" dirty="0">
                <a:solidFill>
                  <a:srgbClr val="529FCE"/>
                </a:solidFill>
                <a:latin typeface="Gotham Medium"/>
                <a:cs typeface="Gotham Medium"/>
              </a:rPr>
              <a:t>S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S	REPO</a:t>
            </a:r>
            <a:r>
              <a:rPr sz="3600" b="0" spc="-15" dirty="0">
                <a:solidFill>
                  <a:srgbClr val="529FCE"/>
                </a:solidFill>
                <a:latin typeface="Gotham Medium"/>
                <a:cs typeface="Gotham Medium"/>
              </a:rPr>
              <a:t>R</a:t>
            </a:r>
            <a:r>
              <a:rPr sz="3600" b="0" dirty="0">
                <a:solidFill>
                  <a:srgbClr val="529FCE"/>
                </a:solidFill>
                <a:latin typeface="Gotham Medium"/>
                <a:cs typeface="Gotham Medium"/>
              </a:rPr>
              <a:t>TING</a:t>
            </a:r>
            <a:endParaRPr sz="3600">
              <a:latin typeface="Gotham Medium"/>
              <a:cs typeface="Gotham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4338" y="5384800"/>
            <a:ext cx="0" cy="2096770"/>
          </a:xfrm>
          <a:custGeom>
            <a:avLst/>
            <a:gdLst/>
            <a:ahLst/>
            <a:cxnLst/>
            <a:rect l="l" t="t" r="r" b="b"/>
            <a:pathLst>
              <a:path h="2096770">
                <a:moveTo>
                  <a:pt x="0" y="0"/>
                </a:moveTo>
                <a:lnTo>
                  <a:pt x="0" y="2096300"/>
                </a:lnTo>
              </a:path>
            </a:pathLst>
          </a:custGeom>
          <a:ln w="25400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61560" y="5384800"/>
            <a:ext cx="0" cy="2096770"/>
          </a:xfrm>
          <a:custGeom>
            <a:avLst/>
            <a:gdLst/>
            <a:ahLst/>
            <a:cxnLst/>
            <a:rect l="l" t="t" r="r" b="b"/>
            <a:pathLst>
              <a:path h="2096770">
                <a:moveTo>
                  <a:pt x="0" y="0"/>
                </a:moveTo>
                <a:lnTo>
                  <a:pt x="0" y="2096300"/>
                </a:lnTo>
              </a:path>
            </a:pathLst>
          </a:custGeom>
          <a:ln w="25400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4338" y="183893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577"/>
                </a:lnTo>
              </a:path>
            </a:pathLst>
          </a:custGeom>
          <a:ln w="25400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61560" y="183893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577"/>
                </a:lnTo>
              </a:path>
            </a:pathLst>
          </a:custGeom>
          <a:ln w="25400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83760" y="1817931"/>
            <a:ext cx="23342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363636"/>
                </a:solidFill>
                <a:latin typeface="Gotham Medium"/>
                <a:cs typeface="Gotham Medium"/>
              </a:rPr>
              <a:t>AD EXP</a:t>
            </a:r>
            <a:r>
              <a:rPr sz="2400" b="0" spc="-15" dirty="0">
                <a:solidFill>
                  <a:srgbClr val="363636"/>
                </a:solidFill>
                <a:latin typeface="Gotham Medium"/>
                <a:cs typeface="Gotham Medium"/>
              </a:rPr>
              <a:t>O</a:t>
            </a:r>
            <a:r>
              <a:rPr sz="2400" b="0" dirty="0">
                <a:solidFill>
                  <a:srgbClr val="363636"/>
                </a:solidFill>
                <a:latin typeface="Gotham Medium"/>
                <a:cs typeface="Gotham Medium"/>
              </a:rPr>
              <a:t>SURE</a:t>
            </a:r>
            <a:endParaRPr sz="2400">
              <a:latin typeface="Gotham Medium"/>
              <a:cs typeface="Gotham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1467" y="1817931"/>
            <a:ext cx="1030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363636"/>
                </a:solidFill>
                <a:latin typeface="Gotham Medium"/>
                <a:cs typeface="Gotham Medium"/>
              </a:rPr>
              <a:t>VISI</a:t>
            </a:r>
            <a:r>
              <a:rPr sz="2400" b="0" spc="-40" dirty="0">
                <a:solidFill>
                  <a:srgbClr val="363636"/>
                </a:solidFill>
                <a:latin typeface="Gotham Medium"/>
                <a:cs typeface="Gotham Medium"/>
              </a:rPr>
              <a:t>T</a:t>
            </a:r>
            <a:r>
              <a:rPr sz="2400" b="0" dirty="0">
                <a:solidFill>
                  <a:srgbClr val="363636"/>
                </a:solidFill>
                <a:latin typeface="Gotham Medium"/>
                <a:cs typeface="Gotham Medium"/>
              </a:rPr>
              <a:t>S</a:t>
            </a:r>
            <a:endParaRPr sz="2400">
              <a:latin typeface="Gotham Medium"/>
              <a:cs typeface="Gotham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38809" y="1817931"/>
            <a:ext cx="708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363636"/>
                </a:solidFill>
                <a:latin typeface="Gotham Medium"/>
                <a:cs typeface="Gotham Medium"/>
              </a:rPr>
              <a:t>LIFT</a:t>
            </a:r>
            <a:endParaRPr sz="2400">
              <a:latin typeface="Gotham Medium"/>
              <a:cs typeface="Gotham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323" y="5368216"/>
            <a:ext cx="2841625" cy="175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•Indu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try </a:t>
            </a:r>
            <a:r>
              <a:rPr sz="2000" b="0" spc="-15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tanda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d 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f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or </a:t>
            </a:r>
            <a:r>
              <a:rPr sz="2000" b="0" spc="-5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d 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 In-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</a:t>
            </a:r>
            <a:endParaRPr sz="2000">
              <a:latin typeface="Gotham Book"/>
              <a:cs typeface="Gotham Book"/>
            </a:endParaRPr>
          </a:p>
          <a:p>
            <a:pPr marL="12700" marR="265430">
              <a:lnSpc>
                <a:spcPct val="100000"/>
              </a:lnSpc>
              <a:spcBef>
                <a:spcPts val="1000"/>
              </a:spcBef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•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ommon Cur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en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y </a:t>
            </a:r>
            <a:r>
              <a:rPr sz="2000" b="0" spc="-5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s 50+ 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P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artners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•No </a:t>
            </a:r>
            <a:r>
              <a:rPr sz="2000" b="0" spc="-254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ags 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equi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ed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29323" y="5368216"/>
            <a:ext cx="2999105" cy="157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eporting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 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via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 </a:t>
            </a:r>
            <a:r>
              <a:rPr sz="2000" b="0" spc="-130" dirty="0">
                <a:solidFill>
                  <a:srgbClr val="363636"/>
                </a:solidFill>
                <a:latin typeface="Gotham Book"/>
                <a:cs typeface="Gotham Book"/>
              </a:rPr>
              <a:t>W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eb UI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Number of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isits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n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ersion R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P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er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isit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55385" y="5368216"/>
            <a:ext cx="3495675" cy="188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P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entage Lift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Number of Lift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isits</a:t>
            </a:r>
            <a:endParaRPr sz="2000">
              <a:latin typeface="Gotham Book"/>
              <a:cs typeface="Gotham Book"/>
            </a:endParaRPr>
          </a:p>
          <a:p>
            <a:pPr marL="12700" marR="358140">
              <a:lnSpc>
                <a:spcPct val="100000"/>
              </a:lnSpc>
              <a:spcBef>
                <a:spcPts val="1000"/>
              </a:spcBef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Exposed 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s. Un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e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xposed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n</a:t>
            </a:r>
            <a:r>
              <a:rPr sz="2000" b="0" spc="-6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ersion R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a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</a:t>
            </a:r>
            <a:endParaRPr sz="20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b="1" spc="-60" dirty="0">
                <a:solidFill>
                  <a:srgbClr val="363636"/>
                </a:solidFill>
                <a:latin typeface="Gotham Bold"/>
                <a:cs typeface="Gotham Bold"/>
              </a:rPr>
              <a:t>•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C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2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t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P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er Lift </a:t>
            </a:r>
            <a:r>
              <a:rPr sz="2000" b="0" spc="-10" dirty="0">
                <a:solidFill>
                  <a:srgbClr val="363636"/>
                </a:solidFill>
                <a:latin typeface="Gotham Book"/>
                <a:cs typeface="Gotham Book"/>
              </a:rPr>
              <a:t>S</a:t>
            </a:r>
            <a:r>
              <a:rPr sz="2000" b="0" spc="-30" dirty="0">
                <a:solidFill>
                  <a:srgbClr val="363636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o</a:t>
            </a:r>
            <a:r>
              <a:rPr sz="2000" b="0" spc="-45" dirty="0">
                <a:solidFill>
                  <a:srgbClr val="363636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e </a:t>
            </a:r>
            <a:r>
              <a:rPr sz="2000" b="0" spc="-40" dirty="0">
                <a:solidFill>
                  <a:srgbClr val="363636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363636"/>
                </a:solidFill>
                <a:latin typeface="Gotham Book"/>
                <a:cs typeface="Gotham Book"/>
              </a:rPr>
              <a:t>isit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4228" y="8552424"/>
            <a:ext cx="327088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0" dirty="0">
                <a:solidFill>
                  <a:srgbClr val="F1F1F1"/>
                </a:solidFill>
                <a:latin typeface="Gotham Medium"/>
                <a:cs typeface="Gotham Medium"/>
              </a:rPr>
              <a:t>9 OUT OF 10 DIGI</a:t>
            </a:r>
            <a:r>
              <a:rPr sz="2000" b="0" spc="-180" dirty="0">
                <a:solidFill>
                  <a:srgbClr val="F1F1F1"/>
                </a:solidFill>
                <a:latin typeface="Gotham Medium"/>
                <a:cs typeface="Gotham Medium"/>
              </a:rPr>
              <a:t>T</a:t>
            </a:r>
            <a:r>
              <a:rPr sz="2000" b="0" dirty="0">
                <a:solidFill>
                  <a:srgbClr val="F1F1F1"/>
                </a:solidFill>
                <a:latin typeface="Gotham Medium"/>
                <a:cs typeface="Gotham Medium"/>
              </a:rPr>
              <a:t>AL AD </a:t>
            </a:r>
            <a:r>
              <a:rPr sz="2000" b="0" spc="-40" dirty="0">
                <a:solidFill>
                  <a:srgbClr val="F1F1F1"/>
                </a:solidFill>
                <a:latin typeface="Gotham Medium"/>
                <a:cs typeface="Gotham Medium"/>
              </a:rPr>
              <a:t>C</a:t>
            </a:r>
            <a:r>
              <a:rPr sz="2000" b="0" dirty="0">
                <a:solidFill>
                  <a:srgbClr val="F1F1F1"/>
                </a:solidFill>
                <a:latin typeface="Gotham Medium"/>
                <a:cs typeface="Gotham Medium"/>
              </a:rPr>
              <a:t>ONVERSIONS O</a:t>
            </a:r>
            <a:r>
              <a:rPr sz="2000" b="0" spc="-40" dirty="0">
                <a:solidFill>
                  <a:srgbClr val="F1F1F1"/>
                </a:solidFill>
                <a:latin typeface="Gotham Medium"/>
                <a:cs typeface="Gotham Medium"/>
              </a:rPr>
              <a:t>C</a:t>
            </a:r>
            <a:r>
              <a:rPr sz="2000" b="0" dirty="0">
                <a:solidFill>
                  <a:srgbClr val="F1F1F1"/>
                </a:solidFill>
                <a:latin typeface="Gotham Medium"/>
                <a:cs typeface="Gotham Medium"/>
              </a:rPr>
              <a:t>CUR OFFLINE</a:t>
            </a:r>
            <a:endParaRPr sz="2000">
              <a:latin typeface="Gotham Medium"/>
              <a:cs typeface="Gotham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4568" y="8173710"/>
            <a:ext cx="471932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-50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UDIENCE FE</a:t>
            </a:r>
            <a:r>
              <a:rPr sz="2000" b="0" spc="-180" dirty="0">
                <a:solidFill>
                  <a:srgbClr val="529FCE"/>
                </a:solidFill>
                <a:latin typeface="Gotham Medium"/>
                <a:cs typeface="Gotham Medium"/>
              </a:rPr>
              <a:t>A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TURES –</a:t>
            </a:r>
            <a:endParaRPr sz="2000">
              <a:latin typeface="Gotham Medium"/>
              <a:cs typeface="Gotham Medium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EXP</a:t>
            </a:r>
            <a:r>
              <a:rPr sz="2000" b="0" spc="-10" dirty="0">
                <a:solidFill>
                  <a:srgbClr val="529FCE"/>
                </a:solidFill>
                <a:latin typeface="Gotham Medium"/>
                <a:cs typeface="Gotham Medium"/>
              </a:rPr>
              <a:t>O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SE</a:t>
            </a:r>
            <a:r>
              <a:rPr sz="2000" b="0" spc="-80" dirty="0">
                <a:solidFill>
                  <a:srgbClr val="529FCE"/>
                </a:solidFill>
                <a:latin typeface="Gotham Medium"/>
                <a:cs typeface="Gotham Medium"/>
              </a:rPr>
              <a:t>D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, EXP</a:t>
            </a:r>
            <a:r>
              <a:rPr sz="2000" b="0" spc="-10" dirty="0">
                <a:solidFill>
                  <a:srgbClr val="529FCE"/>
                </a:solidFill>
                <a:latin typeface="Gotham Medium"/>
                <a:cs typeface="Gotham Medium"/>
              </a:rPr>
              <a:t>O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SED + </a:t>
            </a:r>
            <a:r>
              <a:rPr sz="2000" b="0" spc="-30" dirty="0">
                <a:solidFill>
                  <a:srgbClr val="529FCE"/>
                </a:solidFill>
                <a:latin typeface="Gotham Medium"/>
                <a:cs typeface="Gotham Medium"/>
              </a:rPr>
              <a:t>S</a:t>
            </a:r>
            <a:r>
              <a:rPr sz="2000" b="0" spc="-80" dirty="0">
                <a:solidFill>
                  <a:srgbClr val="529FCE"/>
                </a:solidFill>
                <a:latin typeface="Gotham Medium"/>
                <a:cs typeface="Gotham Medium"/>
              </a:rPr>
              <a:t>T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ORE VISI</a:t>
            </a:r>
            <a:r>
              <a:rPr sz="2000" b="0" spc="-45" dirty="0">
                <a:solidFill>
                  <a:srgbClr val="529FCE"/>
                </a:solidFill>
                <a:latin typeface="Gotham Medium"/>
                <a:cs typeface="Gotham Medium"/>
              </a:rPr>
              <a:t>T</a:t>
            </a:r>
            <a:r>
              <a:rPr sz="2000" b="0" dirty="0">
                <a:solidFill>
                  <a:srgbClr val="529FCE"/>
                </a:solidFill>
                <a:latin typeface="Gotham Medium"/>
                <a:cs typeface="Gotham Medium"/>
              </a:rPr>
              <a:t>:</a:t>
            </a:r>
            <a:endParaRPr sz="2000">
              <a:latin typeface="Gotham Medium"/>
              <a:cs typeface="Gotham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56613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7970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9326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0683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2039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3396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4753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6109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7466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8821" y="8209678"/>
            <a:ext cx="177800" cy="177165"/>
          </a:xfrm>
          <a:custGeom>
            <a:avLst/>
            <a:gdLst/>
            <a:ahLst/>
            <a:cxnLst/>
            <a:rect l="l" t="t" r="r" b="b"/>
            <a:pathLst>
              <a:path w="177800" h="177165">
                <a:moveTo>
                  <a:pt x="81786" y="0"/>
                </a:moveTo>
                <a:lnTo>
                  <a:pt x="43734" y="12128"/>
                </a:lnTo>
                <a:lnTo>
                  <a:pt x="15324" y="40432"/>
                </a:lnTo>
                <a:lnTo>
                  <a:pt x="928" y="81963"/>
                </a:lnTo>
                <a:lnTo>
                  <a:pt x="0" y="98236"/>
                </a:lnTo>
                <a:lnTo>
                  <a:pt x="2446" y="111289"/>
                </a:lnTo>
                <a:lnTo>
                  <a:pt x="21080" y="145340"/>
                </a:lnTo>
                <a:lnTo>
                  <a:pt x="54868" y="168493"/>
                </a:lnTo>
                <a:lnTo>
                  <a:pt x="101516" y="176594"/>
                </a:lnTo>
                <a:lnTo>
                  <a:pt x="115406" y="173377"/>
                </a:lnTo>
                <a:lnTo>
                  <a:pt x="150756" y="152007"/>
                </a:lnTo>
                <a:lnTo>
                  <a:pt x="172664" y="117025"/>
                </a:lnTo>
                <a:lnTo>
                  <a:pt x="177286" y="88657"/>
                </a:lnTo>
                <a:lnTo>
                  <a:pt x="177194" y="84576"/>
                </a:lnTo>
                <a:lnTo>
                  <a:pt x="165876" y="45446"/>
                </a:lnTo>
                <a:lnTo>
                  <a:pt x="138145" y="16074"/>
                </a:lnTo>
                <a:lnTo>
                  <a:pt x="97557" y="1036"/>
                </a:lnTo>
                <a:lnTo>
                  <a:pt x="8178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9669" y="8992989"/>
            <a:ext cx="78740" cy="80010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35229" y="0"/>
                </a:moveTo>
                <a:lnTo>
                  <a:pt x="1027" y="34125"/>
                </a:lnTo>
                <a:lnTo>
                  <a:pt x="0" y="51738"/>
                </a:lnTo>
                <a:lnTo>
                  <a:pt x="5930" y="63101"/>
                </a:lnTo>
                <a:lnTo>
                  <a:pt x="15684" y="72022"/>
                </a:lnTo>
                <a:lnTo>
                  <a:pt x="28911" y="77767"/>
                </a:lnTo>
                <a:lnTo>
                  <a:pt x="45256" y="79606"/>
                </a:lnTo>
                <a:lnTo>
                  <a:pt x="58434" y="74841"/>
                </a:lnTo>
                <a:lnTo>
                  <a:pt x="68993" y="66042"/>
                </a:lnTo>
                <a:lnTo>
                  <a:pt x="76008" y="54131"/>
                </a:lnTo>
                <a:lnTo>
                  <a:pt x="78551" y="40033"/>
                </a:lnTo>
                <a:lnTo>
                  <a:pt x="77505" y="30923"/>
                </a:lnTo>
                <a:lnTo>
                  <a:pt x="72196" y="18570"/>
                </a:lnTo>
                <a:lnTo>
                  <a:pt x="62959" y="8749"/>
                </a:lnTo>
                <a:lnTo>
                  <a:pt x="50427" y="2284"/>
                </a:lnTo>
                <a:lnTo>
                  <a:pt x="35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79669" y="9342555"/>
            <a:ext cx="78740" cy="80010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35229" y="0"/>
                </a:moveTo>
                <a:lnTo>
                  <a:pt x="1027" y="34125"/>
                </a:lnTo>
                <a:lnTo>
                  <a:pt x="0" y="51738"/>
                </a:lnTo>
                <a:lnTo>
                  <a:pt x="5930" y="63101"/>
                </a:lnTo>
                <a:lnTo>
                  <a:pt x="15684" y="72022"/>
                </a:lnTo>
                <a:lnTo>
                  <a:pt x="28911" y="77767"/>
                </a:lnTo>
                <a:lnTo>
                  <a:pt x="45256" y="79606"/>
                </a:lnTo>
                <a:lnTo>
                  <a:pt x="58434" y="74841"/>
                </a:lnTo>
                <a:lnTo>
                  <a:pt x="68993" y="66042"/>
                </a:lnTo>
                <a:lnTo>
                  <a:pt x="76008" y="54131"/>
                </a:lnTo>
                <a:lnTo>
                  <a:pt x="78551" y="40033"/>
                </a:lnTo>
                <a:lnTo>
                  <a:pt x="77505" y="30923"/>
                </a:lnTo>
                <a:lnTo>
                  <a:pt x="72196" y="18570"/>
                </a:lnTo>
                <a:lnTo>
                  <a:pt x="62959" y="8749"/>
                </a:lnTo>
                <a:lnTo>
                  <a:pt x="50427" y="2284"/>
                </a:lnTo>
                <a:lnTo>
                  <a:pt x="35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96413" y="8992989"/>
            <a:ext cx="78740" cy="80010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35233" y="0"/>
                </a:moveTo>
                <a:lnTo>
                  <a:pt x="1027" y="34122"/>
                </a:lnTo>
                <a:lnTo>
                  <a:pt x="0" y="51734"/>
                </a:lnTo>
                <a:lnTo>
                  <a:pt x="5930" y="63096"/>
                </a:lnTo>
                <a:lnTo>
                  <a:pt x="15685" y="72018"/>
                </a:lnTo>
                <a:lnTo>
                  <a:pt x="28911" y="77766"/>
                </a:lnTo>
                <a:lnTo>
                  <a:pt x="45255" y="79606"/>
                </a:lnTo>
                <a:lnTo>
                  <a:pt x="58434" y="74838"/>
                </a:lnTo>
                <a:lnTo>
                  <a:pt x="68993" y="66037"/>
                </a:lnTo>
                <a:lnTo>
                  <a:pt x="76008" y="54126"/>
                </a:lnTo>
                <a:lnTo>
                  <a:pt x="78551" y="40033"/>
                </a:lnTo>
                <a:lnTo>
                  <a:pt x="77505" y="30925"/>
                </a:lnTo>
                <a:lnTo>
                  <a:pt x="72197" y="18572"/>
                </a:lnTo>
                <a:lnTo>
                  <a:pt x="62961" y="8750"/>
                </a:lnTo>
                <a:lnTo>
                  <a:pt x="50429" y="2285"/>
                </a:lnTo>
                <a:lnTo>
                  <a:pt x="3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96412" y="9342542"/>
            <a:ext cx="78740" cy="80010"/>
          </a:xfrm>
          <a:custGeom>
            <a:avLst/>
            <a:gdLst/>
            <a:ahLst/>
            <a:cxnLst/>
            <a:rect l="l" t="t" r="r" b="b"/>
            <a:pathLst>
              <a:path w="78740" h="80009">
                <a:moveTo>
                  <a:pt x="35220" y="0"/>
                </a:moveTo>
                <a:lnTo>
                  <a:pt x="1026" y="34138"/>
                </a:lnTo>
                <a:lnTo>
                  <a:pt x="0" y="51750"/>
                </a:lnTo>
                <a:lnTo>
                  <a:pt x="5930" y="63113"/>
                </a:lnTo>
                <a:lnTo>
                  <a:pt x="15684" y="72033"/>
                </a:lnTo>
                <a:lnTo>
                  <a:pt x="28911" y="77779"/>
                </a:lnTo>
                <a:lnTo>
                  <a:pt x="45256" y="79618"/>
                </a:lnTo>
                <a:lnTo>
                  <a:pt x="58434" y="74853"/>
                </a:lnTo>
                <a:lnTo>
                  <a:pt x="68993" y="66053"/>
                </a:lnTo>
                <a:lnTo>
                  <a:pt x="76008" y="54143"/>
                </a:lnTo>
                <a:lnTo>
                  <a:pt x="78551" y="40045"/>
                </a:lnTo>
                <a:lnTo>
                  <a:pt x="77502" y="30920"/>
                </a:lnTo>
                <a:lnTo>
                  <a:pt x="72189" y="18569"/>
                </a:lnTo>
                <a:lnTo>
                  <a:pt x="62952" y="8749"/>
                </a:lnTo>
                <a:lnTo>
                  <a:pt x="50419" y="2284"/>
                </a:lnTo>
                <a:lnTo>
                  <a:pt x="35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33290" y="8893736"/>
            <a:ext cx="1856105" cy="6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110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Demog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aphics Geog</a:t>
            </a:r>
            <a:r>
              <a:rPr sz="2000" b="0" spc="-50" dirty="0">
                <a:solidFill>
                  <a:srgbClr val="FFFFFF"/>
                </a:solidFill>
                <a:latin typeface="Gotham Book"/>
                <a:cs typeface="Gotham Book"/>
              </a:rPr>
              <a:t>r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ap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h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y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50147" y="8880605"/>
            <a:ext cx="233235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800"/>
              </a:lnSpc>
            </a:pP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Busine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ses </a:t>
            </a:r>
            <a:r>
              <a:rPr sz="2000" b="0" spc="-40" dirty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isi</a:t>
            </a:r>
            <a:r>
              <a:rPr sz="2000" b="0" spc="-30" dirty="0">
                <a:solidFill>
                  <a:srgbClr val="FFFFFF"/>
                </a:solidFill>
                <a:latin typeface="Gotham Book"/>
                <a:cs typeface="Gotham Book"/>
              </a:rPr>
              <a:t>t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ed Apps In</a:t>
            </a:r>
            <a:r>
              <a:rPr sz="2000" b="0" spc="-20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sz="2000" b="0" dirty="0">
                <a:solidFill>
                  <a:srgbClr val="FFFFFF"/>
                </a:solidFill>
                <a:latin typeface="Gotham Book"/>
                <a:cs typeface="Gotham Book"/>
              </a:rPr>
              <a:t>talled</a:t>
            </a:r>
            <a:endParaRPr sz="2000">
              <a:latin typeface="Gotham Book"/>
              <a:cs typeface="Gotham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7116" y="4864100"/>
            <a:ext cx="12039600" cy="89535"/>
          </a:xfrm>
          <a:custGeom>
            <a:avLst/>
            <a:gdLst/>
            <a:ahLst/>
            <a:cxnLst/>
            <a:rect l="l" t="t" r="r" b="b"/>
            <a:pathLst>
              <a:path w="12039600" h="89535">
                <a:moveTo>
                  <a:pt x="12039003" y="0"/>
                </a:moveTo>
                <a:lnTo>
                  <a:pt x="0" y="0"/>
                </a:lnTo>
                <a:lnTo>
                  <a:pt x="0" y="89293"/>
                </a:lnTo>
                <a:lnTo>
                  <a:pt x="12039003" y="89293"/>
                </a:lnTo>
                <a:lnTo>
                  <a:pt x="120390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2034" y="3271667"/>
            <a:ext cx="2705735" cy="1593850"/>
          </a:xfrm>
          <a:custGeom>
            <a:avLst/>
            <a:gdLst/>
            <a:ahLst/>
            <a:cxnLst/>
            <a:rect l="l" t="t" r="r" b="b"/>
            <a:pathLst>
              <a:path w="2705734" h="1593850">
                <a:moveTo>
                  <a:pt x="125044" y="0"/>
                </a:moveTo>
                <a:lnTo>
                  <a:pt x="82656" y="7366"/>
                </a:lnTo>
                <a:lnTo>
                  <a:pt x="46485" y="27750"/>
                </a:lnTo>
                <a:lnTo>
                  <a:pt x="19107" y="58577"/>
                </a:lnTo>
                <a:lnTo>
                  <a:pt x="3094" y="97273"/>
                </a:lnTo>
                <a:lnTo>
                  <a:pt x="0" y="125044"/>
                </a:lnTo>
                <a:lnTo>
                  <a:pt x="0" y="1593837"/>
                </a:lnTo>
                <a:lnTo>
                  <a:pt x="2705620" y="1593837"/>
                </a:lnTo>
                <a:lnTo>
                  <a:pt x="2705620" y="125044"/>
                </a:lnTo>
                <a:lnTo>
                  <a:pt x="2698253" y="82658"/>
                </a:lnTo>
                <a:lnTo>
                  <a:pt x="2677867" y="46489"/>
                </a:lnTo>
                <a:lnTo>
                  <a:pt x="2647039" y="19110"/>
                </a:lnTo>
                <a:lnTo>
                  <a:pt x="2608343" y="3096"/>
                </a:lnTo>
                <a:lnTo>
                  <a:pt x="12504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9666" y="4057129"/>
            <a:ext cx="574040" cy="613410"/>
          </a:xfrm>
          <a:custGeom>
            <a:avLst/>
            <a:gdLst/>
            <a:ahLst/>
            <a:cxnLst/>
            <a:rect l="l" t="t" r="r" b="b"/>
            <a:pathLst>
              <a:path w="574039" h="613410">
                <a:moveTo>
                  <a:pt x="0" y="613168"/>
                </a:moveTo>
                <a:lnTo>
                  <a:pt x="573697" y="613168"/>
                </a:lnTo>
                <a:lnTo>
                  <a:pt x="573697" y="0"/>
                </a:lnTo>
                <a:lnTo>
                  <a:pt x="0" y="0"/>
                </a:lnTo>
                <a:lnTo>
                  <a:pt x="0" y="613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0542" y="4057129"/>
            <a:ext cx="729615" cy="613410"/>
          </a:xfrm>
          <a:custGeom>
            <a:avLst/>
            <a:gdLst/>
            <a:ahLst/>
            <a:cxnLst/>
            <a:rect l="l" t="t" r="r" b="b"/>
            <a:pathLst>
              <a:path w="729615" h="613410">
                <a:moveTo>
                  <a:pt x="0" y="613168"/>
                </a:moveTo>
                <a:lnTo>
                  <a:pt x="729475" y="613168"/>
                </a:lnTo>
                <a:lnTo>
                  <a:pt x="729475" y="0"/>
                </a:lnTo>
                <a:lnTo>
                  <a:pt x="0" y="0"/>
                </a:lnTo>
                <a:lnTo>
                  <a:pt x="0" y="613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20709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8" y="0"/>
                </a:moveTo>
                <a:lnTo>
                  <a:pt x="53745" y="11348"/>
                </a:lnTo>
                <a:lnTo>
                  <a:pt x="22647" y="37473"/>
                </a:lnTo>
                <a:lnTo>
                  <a:pt x="3858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898" y="157439"/>
                </a:lnTo>
                <a:lnTo>
                  <a:pt x="47849" y="185435"/>
                </a:lnTo>
                <a:lnTo>
                  <a:pt x="88064" y="199652"/>
                </a:lnTo>
                <a:lnTo>
                  <a:pt x="103143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7"/>
                </a:lnTo>
                <a:lnTo>
                  <a:pt x="188691" y="52717"/>
                </a:lnTo>
                <a:lnTo>
                  <a:pt x="162258" y="22150"/>
                </a:lnTo>
                <a:lnTo>
                  <a:pt x="124048" y="3738"/>
                </a:lnTo>
                <a:lnTo>
                  <a:pt x="93448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21830" y="3383612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60" h="429260">
                <a:moveTo>
                  <a:pt x="200507" y="0"/>
                </a:moveTo>
                <a:lnTo>
                  <a:pt x="103593" y="0"/>
                </a:lnTo>
                <a:lnTo>
                  <a:pt x="88982" y="1022"/>
                </a:lnTo>
                <a:lnTo>
                  <a:pt x="49467" y="15247"/>
                </a:lnTo>
                <a:lnTo>
                  <a:pt x="19350" y="43291"/>
                </a:lnTo>
                <a:lnTo>
                  <a:pt x="2382" y="81403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20524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60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19203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60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17894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60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6573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59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15265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59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13956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59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2635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59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1327" y="3383610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59" h="429260">
                <a:moveTo>
                  <a:pt x="200507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10013" y="3383612"/>
            <a:ext cx="200660" cy="429259"/>
          </a:xfrm>
          <a:custGeom>
            <a:avLst/>
            <a:gdLst/>
            <a:ahLst/>
            <a:cxnLst/>
            <a:rect l="l" t="t" r="r" b="b"/>
            <a:pathLst>
              <a:path w="200659" h="429260">
                <a:moveTo>
                  <a:pt x="96913" y="0"/>
                </a:moveTo>
                <a:lnTo>
                  <a:pt x="0" y="0"/>
                </a:lnTo>
                <a:lnTo>
                  <a:pt x="0" y="428942"/>
                </a:lnTo>
                <a:lnTo>
                  <a:pt x="200507" y="428942"/>
                </a:lnTo>
                <a:lnTo>
                  <a:pt x="200507" y="103593"/>
                </a:lnTo>
                <a:lnTo>
                  <a:pt x="191722" y="61780"/>
                </a:lnTo>
                <a:lnTo>
                  <a:pt x="167867" y="28113"/>
                </a:lnTo>
                <a:lnTo>
                  <a:pt x="132695" y="6345"/>
                </a:lnTo>
                <a:lnTo>
                  <a:pt x="9691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09693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8" y="0"/>
                </a:moveTo>
                <a:lnTo>
                  <a:pt x="53745" y="11348"/>
                </a:lnTo>
                <a:lnTo>
                  <a:pt x="22647" y="37473"/>
                </a:lnTo>
                <a:lnTo>
                  <a:pt x="3858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898" y="157439"/>
                </a:lnTo>
                <a:lnTo>
                  <a:pt x="47849" y="185435"/>
                </a:lnTo>
                <a:lnTo>
                  <a:pt x="88064" y="199652"/>
                </a:lnTo>
                <a:lnTo>
                  <a:pt x="103143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7"/>
                </a:lnTo>
                <a:lnTo>
                  <a:pt x="188691" y="52717"/>
                </a:lnTo>
                <a:lnTo>
                  <a:pt x="162258" y="22150"/>
                </a:lnTo>
                <a:lnTo>
                  <a:pt x="124048" y="3738"/>
                </a:lnTo>
                <a:lnTo>
                  <a:pt x="9344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11225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8" y="0"/>
                </a:moveTo>
                <a:lnTo>
                  <a:pt x="53745" y="11348"/>
                </a:lnTo>
                <a:lnTo>
                  <a:pt x="22647" y="37473"/>
                </a:lnTo>
                <a:lnTo>
                  <a:pt x="3858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898" y="157439"/>
                </a:lnTo>
                <a:lnTo>
                  <a:pt x="47849" y="185435"/>
                </a:lnTo>
                <a:lnTo>
                  <a:pt x="88064" y="199652"/>
                </a:lnTo>
                <a:lnTo>
                  <a:pt x="103143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7"/>
                </a:lnTo>
                <a:lnTo>
                  <a:pt x="188691" y="52717"/>
                </a:lnTo>
                <a:lnTo>
                  <a:pt x="162258" y="22150"/>
                </a:lnTo>
                <a:lnTo>
                  <a:pt x="124048" y="3738"/>
                </a:lnTo>
                <a:lnTo>
                  <a:pt x="9344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12756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8" y="0"/>
                </a:moveTo>
                <a:lnTo>
                  <a:pt x="53745" y="11348"/>
                </a:lnTo>
                <a:lnTo>
                  <a:pt x="22647" y="37473"/>
                </a:lnTo>
                <a:lnTo>
                  <a:pt x="3858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898" y="157439"/>
                </a:lnTo>
                <a:lnTo>
                  <a:pt x="47849" y="185435"/>
                </a:lnTo>
                <a:lnTo>
                  <a:pt x="88064" y="199652"/>
                </a:lnTo>
                <a:lnTo>
                  <a:pt x="103143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7"/>
                </a:lnTo>
                <a:lnTo>
                  <a:pt x="188691" y="52717"/>
                </a:lnTo>
                <a:lnTo>
                  <a:pt x="162258" y="22150"/>
                </a:lnTo>
                <a:lnTo>
                  <a:pt x="124048" y="3738"/>
                </a:lnTo>
                <a:lnTo>
                  <a:pt x="93448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14289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8" y="0"/>
                </a:moveTo>
                <a:lnTo>
                  <a:pt x="53745" y="11348"/>
                </a:lnTo>
                <a:lnTo>
                  <a:pt x="22647" y="37473"/>
                </a:lnTo>
                <a:lnTo>
                  <a:pt x="3858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898" y="157439"/>
                </a:lnTo>
                <a:lnTo>
                  <a:pt x="47849" y="185435"/>
                </a:lnTo>
                <a:lnTo>
                  <a:pt x="88064" y="199652"/>
                </a:lnTo>
                <a:lnTo>
                  <a:pt x="103143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7"/>
                </a:lnTo>
                <a:lnTo>
                  <a:pt x="188691" y="52717"/>
                </a:lnTo>
                <a:lnTo>
                  <a:pt x="162258" y="22150"/>
                </a:lnTo>
                <a:lnTo>
                  <a:pt x="124048" y="3738"/>
                </a:lnTo>
                <a:lnTo>
                  <a:pt x="9344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5833" y="3710780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53" y="0"/>
                </a:moveTo>
                <a:lnTo>
                  <a:pt x="53746" y="11343"/>
                </a:lnTo>
                <a:lnTo>
                  <a:pt x="22647" y="37466"/>
                </a:lnTo>
                <a:lnTo>
                  <a:pt x="3858" y="75215"/>
                </a:lnTo>
                <a:lnTo>
                  <a:pt x="0" y="105284"/>
                </a:lnTo>
                <a:lnTo>
                  <a:pt x="1721" y="119484"/>
                </a:lnTo>
                <a:lnTo>
                  <a:pt x="17891" y="157435"/>
                </a:lnTo>
                <a:lnTo>
                  <a:pt x="47838" y="185434"/>
                </a:lnTo>
                <a:lnTo>
                  <a:pt x="88051" y="199653"/>
                </a:lnTo>
                <a:lnTo>
                  <a:pt x="103130" y="200668"/>
                </a:lnTo>
                <a:lnTo>
                  <a:pt x="117622" y="199226"/>
                </a:lnTo>
                <a:lnTo>
                  <a:pt x="156430" y="183606"/>
                </a:lnTo>
                <a:lnTo>
                  <a:pt x="185140" y="154147"/>
                </a:lnTo>
                <a:lnTo>
                  <a:pt x="199761" y="114838"/>
                </a:lnTo>
                <a:lnTo>
                  <a:pt x="200814" y="100236"/>
                </a:lnTo>
                <a:lnTo>
                  <a:pt x="200468" y="91843"/>
                </a:lnTo>
                <a:lnTo>
                  <a:pt x="188685" y="52727"/>
                </a:lnTo>
                <a:lnTo>
                  <a:pt x="162255" y="22155"/>
                </a:lnTo>
                <a:lnTo>
                  <a:pt x="124049" y="3740"/>
                </a:lnTo>
                <a:lnTo>
                  <a:pt x="93453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17364" y="3710780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53" y="0"/>
                </a:moveTo>
                <a:lnTo>
                  <a:pt x="53746" y="11343"/>
                </a:lnTo>
                <a:lnTo>
                  <a:pt x="22647" y="37466"/>
                </a:lnTo>
                <a:lnTo>
                  <a:pt x="3858" y="75215"/>
                </a:lnTo>
                <a:lnTo>
                  <a:pt x="0" y="105284"/>
                </a:lnTo>
                <a:lnTo>
                  <a:pt x="1721" y="119484"/>
                </a:lnTo>
                <a:lnTo>
                  <a:pt x="17891" y="157435"/>
                </a:lnTo>
                <a:lnTo>
                  <a:pt x="47838" y="185434"/>
                </a:lnTo>
                <a:lnTo>
                  <a:pt x="88051" y="199653"/>
                </a:lnTo>
                <a:lnTo>
                  <a:pt x="103130" y="200668"/>
                </a:lnTo>
                <a:lnTo>
                  <a:pt x="117622" y="199226"/>
                </a:lnTo>
                <a:lnTo>
                  <a:pt x="156430" y="183606"/>
                </a:lnTo>
                <a:lnTo>
                  <a:pt x="185140" y="154147"/>
                </a:lnTo>
                <a:lnTo>
                  <a:pt x="199761" y="114838"/>
                </a:lnTo>
                <a:lnTo>
                  <a:pt x="200814" y="100236"/>
                </a:lnTo>
                <a:lnTo>
                  <a:pt x="200468" y="91843"/>
                </a:lnTo>
                <a:lnTo>
                  <a:pt x="188685" y="52727"/>
                </a:lnTo>
                <a:lnTo>
                  <a:pt x="162255" y="22155"/>
                </a:lnTo>
                <a:lnTo>
                  <a:pt x="124049" y="3740"/>
                </a:lnTo>
                <a:lnTo>
                  <a:pt x="93453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9694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8" y="0"/>
                </a:moveTo>
                <a:lnTo>
                  <a:pt x="53745" y="11348"/>
                </a:lnTo>
                <a:lnTo>
                  <a:pt x="22647" y="37473"/>
                </a:lnTo>
                <a:lnTo>
                  <a:pt x="3858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898" y="157439"/>
                </a:lnTo>
                <a:lnTo>
                  <a:pt x="47849" y="185435"/>
                </a:lnTo>
                <a:lnTo>
                  <a:pt x="88064" y="199652"/>
                </a:lnTo>
                <a:lnTo>
                  <a:pt x="103143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7"/>
                </a:lnTo>
                <a:lnTo>
                  <a:pt x="188691" y="52717"/>
                </a:lnTo>
                <a:lnTo>
                  <a:pt x="162258" y="22150"/>
                </a:lnTo>
                <a:lnTo>
                  <a:pt x="124048" y="3738"/>
                </a:lnTo>
                <a:lnTo>
                  <a:pt x="93448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8896" y="3710780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53" y="0"/>
                </a:moveTo>
                <a:lnTo>
                  <a:pt x="53746" y="11343"/>
                </a:lnTo>
                <a:lnTo>
                  <a:pt x="22647" y="37466"/>
                </a:lnTo>
                <a:lnTo>
                  <a:pt x="3858" y="75215"/>
                </a:lnTo>
                <a:lnTo>
                  <a:pt x="0" y="105284"/>
                </a:lnTo>
                <a:lnTo>
                  <a:pt x="1721" y="119484"/>
                </a:lnTo>
                <a:lnTo>
                  <a:pt x="17891" y="157435"/>
                </a:lnTo>
                <a:lnTo>
                  <a:pt x="47838" y="185434"/>
                </a:lnTo>
                <a:lnTo>
                  <a:pt x="88051" y="199653"/>
                </a:lnTo>
                <a:lnTo>
                  <a:pt x="103130" y="200668"/>
                </a:lnTo>
                <a:lnTo>
                  <a:pt x="117622" y="199226"/>
                </a:lnTo>
                <a:lnTo>
                  <a:pt x="156430" y="183606"/>
                </a:lnTo>
                <a:lnTo>
                  <a:pt x="185140" y="154147"/>
                </a:lnTo>
                <a:lnTo>
                  <a:pt x="199761" y="114838"/>
                </a:lnTo>
                <a:lnTo>
                  <a:pt x="200814" y="100236"/>
                </a:lnTo>
                <a:lnTo>
                  <a:pt x="200468" y="91843"/>
                </a:lnTo>
                <a:lnTo>
                  <a:pt x="188685" y="52727"/>
                </a:lnTo>
                <a:lnTo>
                  <a:pt x="162255" y="22155"/>
                </a:lnTo>
                <a:lnTo>
                  <a:pt x="124049" y="3740"/>
                </a:lnTo>
                <a:lnTo>
                  <a:pt x="93453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20417" y="3710781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49" y="0"/>
                </a:moveTo>
                <a:lnTo>
                  <a:pt x="53751" y="11348"/>
                </a:lnTo>
                <a:lnTo>
                  <a:pt x="22651" y="37473"/>
                </a:lnTo>
                <a:lnTo>
                  <a:pt x="3859" y="75223"/>
                </a:lnTo>
                <a:lnTo>
                  <a:pt x="0" y="105292"/>
                </a:lnTo>
                <a:lnTo>
                  <a:pt x="1723" y="119491"/>
                </a:lnTo>
                <a:lnTo>
                  <a:pt x="17901" y="157439"/>
                </a:lnTo>
                <a:lnTo>
                  <a:pt x="47855" y="185435"/>
                </a:lnTo>
                <a:lnTo>
                  <a:pt x="88067" y="199652"/>
                </a:lnTo>
                <a:lnTo>
                  <a:pt x="103142" y="200667"/>
                </a:lnTo>
                <a:lnTo>
                  <a:pt x="117634" y="199225"/>
                </a:lnTo>
                <a:lnTo>
                  <a:pt x="156442" y="183605"/>
                </a:lnTo>
                <a:lnTo>
                  <a:pt x="185152" y="154146"/>
                </a:lnTo>
                <a:lnTo>
                  <a:pt x="199773" y="114837"/>
                </a:lnTo>
                <a:lnTo>
                  <a:pt x="200826" y="100235"/>
                </a:lnTo>
                <a:lnTo>
                  <a:pt x="200479" y="91829"/>
                </a:lnTo>
                <a:lnTo>
                  <a:pt x="188692" y="52718"/>
                </a:lnTo>
                <a:lnTo>
                  <a:pt x="162259" y="22151"/>
                </a:lnTo>
                <a:lnTo>
                  <a:pt x="124049" y="3738"/>
                </a:lnTo>
                <a:lnTo>
                  <a:pt x="93449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1960" y="3710780"/>
            <a:ext cx="201295" cy="200660"/>
          </a:xfrm>
          <a:custGeom>
            <a:avLst/>
            <a:gdLst/>
            <a:ahLst/>
            <a:cxnLst/>
            <a:rect l="l" t="t" r="r" b="b"/>
            <a:pathLst>
              <a:path w="201295" h="200660">
                <a:moveTo>
                  <a:pt x="93455" y="0"/>
                </a:moveTo>
                <a:lnTo>
                  <a:pt x="53752" y="11343"/>
                </a:lnTo>
                <a:lnTo>
                  <a:pt x="22651" y="37466"/>
                </a:lnTo>
                <a:lnTo>
                  <a:pt x="3859" y="75215"/>
                </a:lnTo>
                <a:lnTo>
                  <a:pt x="0" y="105283"/>
                </a:lnTo>
                <a:lnTo>
                  <a:pt x="1721" y="119484"/>
                </a:lnTo>
                <a:lnTo>
                  <a:pt x="17894" y="157435"/>
                </a:lnTo>
                <a:lnTo>
                  <a:pt x="47843" y="185434"/>
                </a:lnTo>
                <a:lnTo>
                  <a:pt x="88054" y="199653"/>
                </a:lnTo>
                <a:lnTo>
                  <a:pt x="103130" y="200668"/>
                </a:lnTo>
                <a:lnTo>
                  <a:pt x="117621" y="199226"/>
                </a:lnTo>
                <a:lnTo>
                  <a:pt x="156430" y="183606"/>
                </a:lnTo>
                <a:lnTo>
                  <a:pt x="185140" y="154147"/>
                </a:lnTo>
                <a:lnTo>
                  <a:pt x="199761" y="114838"/>
                </a:lnTo>
                <a:lnTo>
                  <a:pt x="200814" y="100236"/>
                </a:lnTo>
                <a:lnTo>
                  <a:pt x="200468" y="91844"/>
                </a:lnTo>
                <a:lnTo>
                  <a:pt x="188685" y="52728"/>
                </a:lnTo>
                <a:lnTo>
                  <a:pt x="162255" y="22156"/>
                </a:lnTo>
                <a:lnTo>
                  <a:pt x="124050" y="3740"/>
                </a:lnTo>
                <a:lnTo>
                  <a:pt x="93455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00108" y="4662756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255" y="0"/>
                </a:lnTo>
              </a:path>
            </a:pathLst>
          </a:custGeom>
          <a:ln w="3810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21591" y="3367297"/>
            <a:ext cx="1708785" cy="1586230"/>
          </a:xfrm>
          <a:custGeom>
            <a:avLst/>
            <a:gdLst/>
            <a:ahLst/>
            <a:cxnLst/>
            <a:rect l="l" t="t" r="r" b="b"/>
            <a:pathLst>
              <a:path w="1708785" h="1586229">
                <a:moveTo>
                  <a:pt x="505810" y="0"/>
                </a:moveTo>
                <a:lnTo>
                  <a:pt x="462112" y="5023"/>
                </a:lnTo>
                <a:lnTo>
                  <a:pt x="420328" y="20063"/>
                </a:lnTo>
                <a:lnTo>
                  <a:pt x="382371" y="45120"/>
                </a:lnTo>
                <a:lnTo>
                  <a:pt x="55610" y="371205"/>
                </a:lnTo>
                <a:lnTo>
                  <a:pt x="27238" y="407476"/>
                </a:lnTo>
                <a:lnTo>
                  <a:pt x="8885" y="448206"/>
                </a:lnTo>
                <a:lnTo>
                  <a:pt x="551" y="491483"/>
                </a:lnTo>
                <a:lnTo>
                  <a:pt x="0" y="506144"/>
                </a:lnTo>
                <a:lnTo>
                  <a:pt x="561" y="520805"/>
                </a:lnTo>
                <a:lnTo>
                  <a:pt x="8923" y="564077"/>
                </a:lnTo>
                <a:lnTo>
                  <a:pt x="27302" y="604798"/>
                </a:lnTo>
                <a:lnTo>
                  <a:pt x="55699" y="641054"/>
                </a:lnTo>
                <a:lnTo>
                  <a:pt x="685301" y="1586087"/>
                </a:lnTo>
                <a:lnTo>
                  <a:pt x="1708540" y="1586087"/>
                </a:lnTo>
                <a:lnTo>
                  <a:pt x="640749" y="55610"/>
                </a:lnTo>
                <a:lnTo>
                  <a:pt x="604478" y="27238"/>
                </a:lnTo>
                <a:lnTo>
                  <a:pt x="563748" y="8885"/>
                </a:lnTo>
                <a:lnTo>
                  <a:pt x="520471" y="551"/>
                </a:lnTo>
                <a:lnTo>
                  <a:pt x="505810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15049" y="3077110"/>
            <a:ext cx="1102995" cy="1143635"/>
          </a:xfrm>
          <a:custGeom>
            <a:avLst/>
            <a:gdLst/>
            <a:ahLst/>
            <a:cxnLst/>
            <a:rect l="l" t="t" r="r" b="b"/>
            <a:pathLst>
              <a:path w="1102995" h="1143635">
                <a:moveTo>
                  <a:pt x="120027" y="0"/>
                </a:moveTo>
                <a:lnTo>
                  <a:pt x="79187" y="9282"/>
                </a:lnTo>
                <a:lnTo>
                  <a:pt x="46555" y="33660"/>
                </a:lnTo>
                <a:lnTo>
                  <a:pt x="26209" y="69242"/>
                </a:lnTo>
                <a:lnTo>
                  <a:pt x="0" y="1024249"/>
                </a:lnTo>
                <a:lnTo>
                  <a:pt x="1176" y="1038525"/>
                </a:lnTo>
                <a:lnTo>
                  <a:pt x="15926" y="1077087"/>
                </a:lnTo>
                <a:lnTo>
                  <a:pt x="44474" y="1106077"/>
                </a:lnTo>
                <a:lnTo>
                  <a:pt x="82922" y="1121416"/>
                </a:lnTo>
                <a:lnTo>
                  <a:pt x="981262" y="1143339"/>
                </a:lnTo>
                <a:lnTo>
                  <a:pt x="984586" y="1143361"/>
                </a:lnTo>
                <a:lnTo>
                  <a:pt x="998860" y="1142184"/>
                </a:lnTo>
                <a:lnTo>
                  <a:pt x="1037419" y="1127438"/>
                </a:lnTo>
                <a:lnTo>
                  <a:pt x="1066411" y="1098892"/>
                </a:lnTo>
                <a:lnTo>
                  <a:pt x="1081753" y="1060441"/>
                </a:lnTo>
                <a:lnTo>
                  <a:pt x="1102458" y="214296"/>
                </a:lnTo>
                <a:lnTo>
                  <a:pt x="1102184" y="198641"/>
                </a:lnTo>
                <a:lnTo>
                  <a:pt x="1094061" y="153732"/>
                </a:lnTo>
                <a:lnTo>
                  <a:pt x="1076016" y="112989"/>
                </a:lnTo>
                <a:lnTo>
                  <a:pt x="1049373" y="77799"/>
                </a:lnTo>
                <a:lnTo>
                  <a:pt x="1015459" y="49552"/>
                </a:lnTo>
                <a:lnTo>
                  <a:pt x="975597" y="29635"/>
                </a:lnTo>
                <a:lnTo>
                  <a:pt x="931114" y="19436"/>
                </a:lnTo>
                <a:lnTo>
                  <a:pt x="120027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08219" y="2366963"/>
            <a:ext cx="1288415" cy="2302510"/>
          </a:xfrm>
          <a:custGeom>
            <a:avLst/>
            <a:gdLst/>
            <a:ahLst/>
            <a:cxnLst/>
            <a:rect l="l" t="t" r="r" b="b"/>
            <a:pathLst>
              <a:path w="1288414" h="2302510">
                <a:moveTo>
                  <a:pt x="1004522" y="0"/>
                </a:moveTo>
                <a:lnTo>
                  <a:pt x="84011" y="86663"/>
                </a:lnTo>
                <a:lnTo>
                  <a:pt x="45715" y="99965"/>
                </a:lnTo>
                <a:lnTo>
                  <a:pt x="17116" y="126893"/>
                </a:lnTo>
                <a:lnTo>
                  <a:pt x="1646" y="163291"/>
                </a:lnTo>
                <a:lnTo>
                  <a:pt x="0" y="176812"/>
                </a:lnTo>
                <a:lnTo>
                  <a:pt x="320" y="190769"/>
                </a:lnTo>
                <a:lnTo>
                  <a:pt x="193330" y="2217872"/>
                </a:lnTo>
                <a:lnTo>
                  <a:pt x="206638" y="2256165"/>
                </a:lnTo>
                <a:lnTo>
                  <a:pt x="233568" y="2284765"/>
                </a:lnTo>
                <a:lnTo>
                  <a:pt x="269970" y="2300240"/>
                </a:lnTo>
                <a:lnTo>
                  <a:pt x="283491" y="2301890"/>
                </a:lnTo>
                <a:lnTo>
                  <a:pt x="297449" y="2301572"/>
                </a:lnTo>
                <a:lnTo>
                  <a:pt x="1201460" y="2215505"/>
                </a:lnTo>
                <a:lnTo>
                  <a:pt x="1242299" y="2201921"/>
                </a:lnTo>
                <a:lnTo>
                  <a:pt x="1270897" y="2174996"/>
                </a:lnTo>
                <a:lnTo>
                  <a:pt x="1286367" y="2138600"/>
                </a:lnTo>
                <a:lnTo>
                  <a:pt x="1288014" y="2125080"/>
                </a:lnTo>
                <a:lnTo>
                  <a:pt x="1287693" y="2111123"/>
                </a:lnTo>
                <a:lnTo>
                  <a:pt x="1094670" y="84011"/>
                </a:lnTo>
                <a:lnTo>
                  <a:pt x="1081368" y="45715"/>
                </a:lnTo>
                <a:lnTo>
                  <a:pt x="1054441" y="17116"/>
                </a:lnTo>
                <a:lnTo>
                  <a:pt x="1018042" y="1646"/>
                </a:lnTo>
                <a:lnTo>
                  <a:pt x="100452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94142" y="2616553"/>
            <a:ext cx="1130300" cy="1821180"/>
          </a:xfrm>
          <a:custGeom>
            <a:avLst/>
            <a:gdLst/>
            <a:ahLst/>
            <a:cxnLst/>
            <a:rect l="l" t="t" r="r" b="b"/>
            <a:pathLst>
              <a:path w="1130300" h="1821179">
                <a:moveTo>
                  <a:pt x="965276" y="0"/>
                </a:moveTo>
                <a:lnTo>
                  <a:pt x="0" y="91897"/>
                </a:lnTo>
                <a:lnTo>
                  <a:pt x="164579" y="1820633"/>
                </a:lnTo>
                <a:lnTo>
                  <a:pt x="1129855" y="1728736"/>
                </a:lnTo>
                <a:lnTo>
                  <a:pt x="965276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0248" y="4046153"/>
            <a:ext cx="993775" cy="391160"/>
          </a:xfrm>
          <a:custGeom>
            <a:avLst/>
            <a:gdLst/>
            <a:ahLst/>
            <a:cxnLst/>
            <a:rect l="l" t="t" r="r" b="b"/>
            <a:pathLst>
              <a:path w="993775" h="391160">
                <a:moveTo>
                  <a:pt x="965263" y="0"/>
                </a:moveTo>
                <a:lnTo>
                  <a:pt x="0" y="91897"/>
                </a:lnTo>
                <a:lnTo>
                  <a:pt x="28473" y="391032"/>
                </a:lnTo>
                <a:lnTo>
                  <a:pt x="993749" y="299135"/>
                </a:lnTo>
                <a:lnTo>
                  <a:pt x="965263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90115" y="4425709"/>
            <a:ext cx="142240" cy="142875"/>
          </a:xfrm>
          <a:custGeom>
            <a:avLst/>
            <a:gdLst/>
            <a:ahLst/>
            <a:cxnLst/>
            <a:rect l="l" t="t" r="r" b="b"/>
            <a:pathLst>
              <a:path w="142239" h="142875">
                <a:moveTo>
                  <a:pt x="63506" y="0"/>
                </a:moveTo>
                <a:lnTo>
                  <a:pt x="19303" y="21997"/>
                </a:lnTo>
                <a:lnTo>
                  <a:pt x="1810" y="57250"/>
                </a:lnTo>
                <a:lnTo>
                  <a:pt x="0" y="71809"/>
                </a:lnTo>
                <a:lnTo>
                  <a:pt x="523" y="87535"/>
                </a:lnTo>
                <a:lnTo>
                  <a:pt x="19110" y="121005"/>
                </a:lnTo>
                <a:lnTo>
                  <a:pt x="53375" y="140071"/>
                </a:lnTo>
                <a:lnTo>
                  <a:pt x="67362" y="142258"/>
                </a:lnTo>
                <a:lnTo>
                  <a:pt x="82303" y="142014"/>
                </a:lnTo>
                <a:lnTo>
                  <a:pt x="118189" y="124723"/>
                </a:lnTo>
                <a:lnTo>
                  <a:pt x="139105" y="91675"/>
                </a:lnTo>
                <a:lnTo>
                  <a:pt x="141710" y="64548"/>
                </a:lnTo>
                <a:lnTo>
                  <a:pt x="141023" y="59329"/>
                </a:lnTo>
                <a:lnTo>
                  <a:pt x="123715" y="23477"/>
                </a:lnTo>
                <a:lnTo>
                  <a:pt x="90654" y="2590"/>
                </a:lnTo>
                <a:lnTo>
                  <a:pt x="63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81370" y="2515152"/>
            <a:ext cx="271145" cy="26034"/>
          </a:xfrm>
          <a:custGeom>
            <a:avLst/>
            <a:gdLst/>
            <a:ahLst/>
            <a:cxnLst/>
            <a:rect l="l" t="t" r="r" b="b"/>
            <a:pathLst>
              <a:path w="271144" h="26035">
                <a:moveTo>
                  <a:pt x="0" y="25806"/>
                </a:moveTo>
                <a:lnTo>
                  <a:pt x="271119" y="0"/>
                </a:lnTo>
              </a:path>
            </a:pathLst>
          </a:custGeom>
          <a:ln w="15748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92184" y="2533316"/>
            <a:ext cx="47625" cy="45720"/>
          </a:xfrm>
          <a:custGeom>
            <a:avLst/>
            <a:gdLst/>
            <a:ahLst/>
            <a:cxnLst/>
            <a:rect l="l" t="t" r="r" b="b"/>
            <a:pathLst>
              <a:path w="47625" h="45719">
                <a:moveTo>
                  <a:pt x="14538" y="0"/>
                </a:moveTo>
                <a:lnTo>
                  <a:pt x="5355" y="6309"/>
                </a:lnTo>
                <a:lnTo>
                  <a:pt x="66" y="17609"/>
                </a:lnTo>
                <a:lnTo>
                  <a:pt x="0" y="33870"/>
                </a:lnTo>
                <a:lnTo>
                  <a:pt x="7074" y="41559"/>
                </a:lnTo>
                <a:lnTo>
                  <a:pt x="19073" y="45425"/>
                </a:lnTo>
                <a:lnTo>
                  <a:pt x="36232" y="44178"/>
                </a:lnTo>
                <a:lnTo>
                  <a:pt x="44793" y="34360"/>
                </a:lnTo>
                <a:lnTo>
                  <a:pt x="47172" y="21163"/>
                </a:lnTo>
                <a:lnTo>
                  <a:pt x="46571" y="17609"/>
                </a:lnTo>
                <a:lnTo>
                  <a:pt x="40862" y="7302"/>
                </a:lnTo>
                <a:lnTo>
                  <a:pt x="29974" y="936"/>
                </a:lnTo>
                <a:lnTo>
                  <a:pt x="14538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5092" y="272463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3990" y="0"/>
                </a:moveTo>
                <a:lnTo>
                  <a:pt x="6438" y="1676"/>
                </a:lnTo>
                <a:lnTo>
                  <a:pt x="0" y="9461"/>
                </a:lnTo>
                <a:lnTo>
                  <a:pt x="1663" y="27012"/>
                </a:lnTo>
                <a:lnTo>
                  <a:pt x="9461" y="33451"/>
                </a:lnTo>
                <a:lnTo>
                  <a:pt x="27012" y="31775"/>
                </a:lnTo>
                <a:lnTo>
                  <a:pt x="33451" y="23990"/>
                </a:lnTo>
                <a:lnTo>
                  <a:pt x="31775" y="6438"/>
                </a:lnTo>
                <a:lnTo>
                  <a:pt x="23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90417" y="271841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3990" y="0"/>
                </a:moveTo>
                <a:lnTo>
                  <a:pt x="6438" y="1676"/>
                </a:lnTo>
                <a:lnTo>
                  <a:pt x="0" y="9461"/>
                </a:lnTo>
                <a:lnTo>
                  <a:pt x="1663" y="27012"/>
                </a:lnTo>
                <a:lnTo>
                  <a:pt x="9461" y="33451"/>
                </a:lnTo>
                <a:lnTo>
                  <a:pt x="27012" y="31788"/>
                </a:lnTo>
                <a:lnTo>
                  <a:pt x="33451" y="23990"/>
                </a:lnTo>
                <a:lnTo>
                  <a:pt x="31775" y="6438"/>
                </a:lnTo>
                <a:lnTo>
                  <a:pt x="23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55742" y="271219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3990" y="0"/>
                </a:moveTo>
                <a:lnTo>
                  <a:pt x="6438" y="1676"/>
                </a:lnTo>
                <a:lnTo>
                  <a:pt x="0" y="9461"/>
                </a:lnTo>
                <a:lnTo>
                  <a:pt x="1663" y="27012"/>
                </a:lnTo>
                <a:lnTo>
                  <a:pt x="9461" y="33451"/>
                </a:lnTo>
                <a:lnTo>
                  <a:pt x="27012" y="31788"/>
                </a:lnTo>
                <a:lnTo>
                  <a:pt x="33451" y="23990"/>
                </a:lnTo>
                <a:lnTo>
                  <a:pt x="31775" y="6438"/>
                </a:lnTo>
                <a:lnTo>
                  <a:pt x="23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21067" y="270597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3990" y="0"/>
                </a:moveTo>
                <a:lnTo>
                  <a:pt x="6438" y="1676"/>
                </a:lnTo>
                <a:lnTo>
                  <a:pt x="0" y="9461"/>
                </a:lnTo>
                <a:lnTo>
                  <a:pt x="1663" y="27012"/>
                </a:lnTo>
                <a:lnTo>
                  <a:pt x="9461" y="33451"/>
                </a:lnTo>
                <a:lnTo>
                  <a:pt x="27012" y="31788"/>
                </a:lnTo>
                <a:lnTo>
                  <a:pt x="33451" y="23990"/>
                </a:lnTo>
                <a:lnTo>
                  <a:pt x="31775" y="6438"/>
                </a:lnTo>
                <a:lnTo>
                  <a:pt x="23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4787" y="2642612"/>
            <a:ext cx="109220" cy="41910"/>
          </a:xfrm>
          <a:custGeom>
            <a:avLst/>
            <a:gdLst/>
            <a:ahLst/>
            <a:cxnLst/>
            <a:rect l="l" t="t" r="r" b="b"/>
            <a:pathLst>
              <a:path w="109219" h="41910">
                <a:moveTo>
                  <a:pt x="105930" y="0"/>
                </a:moveTo>
                <a:lnTo>
                  <a:pt x="0" y="10083"/>
                </a:lnTo>
                <a:lnTo>
                  <a:pt x="3022" y="41859"/>
                </a:lnTo>
                <a:lnTo>
                  <a:pt x="108953" y="31775"/>
                </a:lnTo>
                <a:lnTo>
                  <a:pt x="105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33364" y="4006329"/>
            <a:ext cx="434340" cy="859790"/>
          </a:xfrm>
          <a:custGeom>
            <a:avLst/>
            <a:gdLst/>
            <a:ahLst/>
            <a:cxnLst/>
            <a:rect l="l" t="t" r="r" b="b"/>
            <a:pathLst>
              <a:path w="434339" h="859789">
                <a:moveTo>
                  <a:pt x="0" y="859180"/>
                </a:moveTo>
                <a:lnTo>
                  <a:pt x="434314" y="859180"/>
                </a:lnTo>
                <a:lnTo>
                  <a:pt x="434314" y="0"/>
                </a:lnTo>
                <a:lnTo>
                  <a:pt x="0" y="0"/>
                </a:lnTo>
                <a:lnTo>
                  <a:pt x="0" y="85918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67678" y="4006329"/>
            <a:ext cx="434340" cy="859790"/>
          </a:xfrm>
          <a:custGeom>
            <a:avLst/>
            <a:gdLst/>
            <a:ahLst/>
            <a:cxnLst/>
            <a:rect l="l" t="t" r="r" b="b"/>
            <a:pathLst>
              <a:path w="434340" h="859789">
                <a:moveTo>
                  <a:pt x="0" y="859180"/>
                </a:moveTo>
                <a:lnTo>
                  <a:pt x="434314" y="859180"/>
                </a:lnTo>
                <a:lnTo>
                  <a:pt x="434314" y="0"/>
                </a:lnTo>
                <a:lnTo>
                  <a:pt x="0" y="0"/>
                </a:lnTo>
                <a:lnTo>
                  <a:pt x="0" y="85918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94802" y="4135715"/>
            <a:ext cx="299085" cy="264795"/>
          </a:xfrm>
          <a:custGeom>
            <a:avLst/>
            <a:gdLst/>
            <a:ahLst/>
            <a:cxnLst/>
            <a:rect l="l" t="t" r="r" b="b"/>
            <a:pathLst>
              <a:path w="299085" h="264795">
                <a:moveTo>
                  <a:pt x="159040" y="0"/>
                </a:moveTo>
                <a:lnTo>
                  <a:pt x="113369" y="5703"/>
                </a:lnTo>
                <a:lnTo>
                  <a:pt x="73621" y="22031"/>
                </a:lnTo>
                <a:lnTo>
                  <a:pt x="41126" y="47344"/>
                </a:lnTo>
                <a:lnTo>
                  <a:pt x="17210" y="79998"/>
                </a:lnTo>
                <a:lnTo>
                  <a:pt x="3204" y="118353"/>
                </a:lnTo>
                <a:lnTo>
                  <a:pt x="0" y="264507"/>
                </a:lnTo>
                <a:lnTo>
                  <a:pt x="298983" y="264507"/>
                </a:lnTo>
                <a:lnTo>
                  <a:pt x="298983" y="149191"/>
                </a:lnTo>
                <a:lnTo>
                  <a:pt x="298269" y="134492"/>
                </a:lnTo>
                <a:lnTo>
                  <a:pt x="288101" y="93094"/>
                </a:lnTo>
                <a:lnTo>
                  <a:pt x="267293" y="57145"/>
                </a:lnTo>
                <a:lnTo>
                  <a:pt x="237646" y="28445"/>
                </a:lnTo>
                <a:lnTo>
                  <a:pt x="200961" y="8796"/>
                </a:lnTo>
                <a:lnTo>
                  <a:pt x="159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60746" y="4464692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8789" y="0"/>
                </a:moveTo>
                <a:lnTo>
                  <a:pt x="18265" y="14390"/>
                </a:lnTo>
                <a:lnTo>
                  <a:pt x="207" y="49910"/>
                </a:lnTo>
                <a:lnTo>
                  <a:pt x="0" y="54711"/>
                </a:lnTo>
                <a:lnTo>
                  <a:pt x="1892" y="69045"/>
                </a:lnTo>
                <a:lnTo>
                  <a:pt x="26311" y="101560"/>
                </a:lnTo>
                <a:lnTo>
                  <a:pt x="53250" y="109540"/>
                </a:lnTo>
                <a:lnTo>
                  <a:pt x="68039" y="107710"/>
                </a:lnTo>
                <a:lnTo>
                  <a:pt x="101193" y="83936"/>
                </a:lnTo>
                <a:lnTo>
                  <a:pt x="109615" y="57600"/>
                </a:lnTo>
                <a:lnTo>
                  <a:pt x="107850" y="42458"/>
                </a:lnTo>
                <a:lnTo>
                  <a:pt x="84627" y="8782"/>
                </a:lnTo>
                <a:lnTo>
                  <a:pt x="58789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80175" y="4234498"/>
            <a:ext cx="152400" cy="432434"/>
          </a:xfrm>
          <a:custGeom>
            <a:avLst/>
            <a:gdLst/>
            <a:ahLst/>
            <a:cxnLst/>
            <a:rect l="l" t="t" r="r" b="b"/>
            <a:pathLst>
              <a:path w="152400" h="432435">
                <a:moveTo>
                  <a:pt x="0" y="0"/>
                </a:moveTo>
                <a:lnTo>
                  <a:pt x="0" y="432003"/>
                </a:lnTo>
                <a:lnTo>
                  <a:pt x="152031" y="216001"/>
                </a:lnTo>
                <a:lnTo>
                  <a:pt x="0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31229" y="4297451"/>
            <a:ext cx="366395" cy="306705"/>
          </a:xfrm>
          <a:custGeom>
            <a:avLst/>
            <a:gdLst/>
            <a:ahLst/>
            <a:cxnLst/>
            <a:rect l="l" t="t" r="r" b="b"/>
            <a:pathLst>
              <a:path w="366395" h="306704">
                <a:moveTo>
                  <a:pt x="0" y="306095"/>
                </a:moveTo>
                <a:lnTo>
                  <a:pt x="366153" y="306095"/>
                </a:lnTo>
                <a:lnTo>
                  <a:pt x="366153" y="0"/>
                </a:lnTo>
                <a:lnTo>
                  <a:pt x="0" y="0"/>
                </a:lnTo>
                <a:lnTo>
                  <a:pt x="0" y="306095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02271" y="2246220"/>
            <a:ext cx="995680" cy="438150"/>
          </a:xfrm>
          <a:custGeom>
            <a:avLst/>
            <a:gdLst/>
            <a:ahLst/>
            <a:cxnLst/>
            <a:rect l="l" t="t" r="r" b="b"/>
            <a:pathLst>
              <a:path w="995679" h="438150">
                <a:moveTo>
                  <a:pt x="85947" y="285962"/>
                </a:moveTo>
                <a:lnTo>
                  <a:pt x="40929" y="295766"/>
                </a:lnTo>
                <a:lnTo>
                  <a:pt x="11099" y="322534"/>
                </a:lnTo>
                <a:lnTo>
                  <a:pt x="0" y="360462"/>
                </a:lnTo>
                <a:lnTo>
                  <a:pt x="1358" y="375192"/>
                </a:lnTo>
                <a:lnTo>
                  <a:pt x="19755" y="412521"/>
                </a:lnTo>
                <a:lnTo>
                  <a:pt x="54340" y="434479"/>
                </a:lnTo>
                <a:lnTo>
                  <a:pt x="919523" y="437656"/>
                </a:lnTo>
                <a:lnTo>
                  <a:pt x="934028" y="436276"/>
                </a:lnTo>
                <a:lnTo>
                  <a:pt x="970980" y="417639"/>
                </a:lnTo>
                <a:lnTo>
                  <a:pt x="992696" y="382654"/>
                </a:lnTo>
                <a:lnTo>
                  <a:pt x="995349" y="368560"/>
                </a:lnTo>
                <a:lnTo>
                  <a:pt x="994192" y="352598"/>
                </a:lnTo>
                <a:lnTo>
                  <a:pt x="977329" y="313163"/>
                </a:lnTo>
                <a:lnTo>
                  <a:pt x="132307" y="306354"/>
                </a:lnTo>
                <a:lnTo>
                  <a:pt x="122253" y="299246"/>
                </a:lnTo>
                <a:lnTo>
                  <a:pt x="111079" y="293233"/>
                </a:lnTo>
                <a:lnTo>
                  <a:pt x="98929" y="288682"/>
                </a:lnTo>
                <a:lnTo>
                  <a:pt x="85947" y="285962"/>
                </a:lnTo>
                <a:close/>
              </a:path>
              <a:path w="995679" h="438150">
                <a:moveTo>
                  <a:pt x="281847" y="209892"/>
                </a:moveTo>
                <a:lnTo>
                  <a:pt x="237175" y="215033"/>
                </a:lnTo>
                <a:lnTo>
                  <a:pt x="198654" y="229926"/>
                </a:lnTo>
                <a:lnTo>
                  <a:pt x="167114" y="253129"/>
                </a:lnTo>
                <a:lnTo>
                  <a:pt x="143382" y="283202"/>
                </a:lnTo>
                <a:lnTo>
                  <a:pt x="132307" y="306354"/>
                </a:lnTo>
                <a:lnTo>
                  <a:pt x="970834" y="306354"/>
                </a:lnTo>
                <a:lnTo>
                  <a:pt x="935443" y="287275"/>
                </a:lnTo>
                <a:lnTo>
                  <a:pt x="902683" y="287275"/>
                </a:lnTo>
                <a:lnTo>
                  <a:pt x="902782" y="285345"/>
                </a:lnTo>
                <a:lnTo>
                  <a:pt x="902925" y="284214"/>
                </a:lnTo>
                <a:lnTo>
                  <a:pt x="902925" y="282652"/>
                </a:lnTo>
                <a:lnTo>
                  <a:pt x="896148" y="240039"/>
                </a:lnTo>
                <a:lnTo>
                  <a:pt x="888508" y="221883"/>
                </a:lnTo>
                <a:lnTo>
                  <a:pt x="331031" y="221883"/>
                </a:lnTo>
                <a:lnTo>
                  <a:pt x="319354" y="217379"/>
                </a:lnTo>
                <a:lnTo>
                  <a:pt x="307236" y="213843"/>
                </a:lnTo>
                <a:lnTo>
                  <a:pt x="294720" y="211330"/>
                </a:lnTo>
                <a:lnTo>
                  <a:pt x="281847" y="209892"/>
                </a:lnTo>
                <a:close/>
              </a:path>
              <a:path w="995679" h="438150">
                <a:moveTo>
                  <a:pt x="919523" y="285345"/>
                </a:moveTo>
                <a:lnTo>
                  <a:pt x="913732" y="285345"/>
                </a:lnTo>
                <a:lnTo>
                  <a:pt x="908106" y="286056"/>
                </a:lnTo>
                <a:lnTo>
                  <a:pt x="902683" y="287275"/>
                </a:lnTo>
                <a:lnTo>
                  <a:pt x="935443" y="287275"/>
                </a:lnTo>
                <a:lnTo>
                  <a:pt x="931999" y="286369"/>
                </a:lnTo>
                <a:lnTo>
                  <a:pt x="919523" y="285345"/>
                </a:lnTo>
                <a:close/>
              </a:path>
              <a:path w="995679" h="438150">
                <a:moveTo>
                  <a:pt x="541331" y="0"/>
                </a:moveTo>
                <a:lnTo>
                  <a:pt x="488922" y="5718"/>
                </a:lnTo>
                <a:lnTo>
                  <a:pt x="441988" y="22200"/>
                </a:lnTo>
                <a:lnTo>
                  <a:pt x="401702" y="48048"/>
                </a:lnTo>
                <a:lnTo>
                  <a:pt x="369239" y="81862"/>
                </a:lnTo>
                <a:lnTo>
                  <a:pt x="345772" y="122241"/>
                </a:lnTo>
                <a:lnTo>
                  <a:pt x="332474" y="167787"/>
                </a:lnTo>
                <a:lnTo>
                  <a:pt x="329837" y="200331"/>
                </a:lnTo>
                <a:lnTo>
                  <a:pt x="329837" y="207621"/>
                </a:lnTo>
                <a:lnTo>
                  <a:pt x="330294" y="215033"/>
                </a:lnTo>
                <a:lnTo>
                  <a:pt x="331031" y="221883"/>
                </a:lnTo>
                <a:lnTo>
                  <a:pt x="888508" y="221883"/>
                </a:lnTo>
                <a:lnTo>
                  <a:pt x="858999" y="182285"/>
                </a:lnTo>
                <a:lnTo>
                  <a:pt x="824712" y="159107"/>
                </a:lnTo>
                <a:lnTo>
                  <a:pt x="731021" y="150654"/>
                </a:lnTo>
                <a:lnTo>
                  <a:pt x="726462" y="137787"/>
                </a:lnTo>
                <a:lnTo>
                  <a:pt x="708327" y="101444"/>
                </a:lnTo>
                <a:lnTo>
                  <a:pt x="684098" y="69214"/>
                </a:lnTo>
                <a:lnTo>
                  <a:pt x="654529" y="42025"/>
                </a:lnTo>
                <a:lnTo>
                  <a:pt x="620375" y="20808"/>
                </a:lnTo>
                <a:lnTo>
                  <a:pt x="582391" y="6489"/>
                </a:lnTo>
                <a:lnTo>
                  <a:pt x="555313" y="1236"/>
                </a:lnTo>
                <a:lnTo>
                  <a:pt x="541331" y="0"/>
                </a:lnTo>
                <a:close/>
              </a:path>
              <a:path w="995679" h="438150">
                <a:moveTo>
                  <a:pt x="769475" y="146062"/>
                </a:moveTo>
                <a:lnTo>
                  <a:pt x="755397" y="146571"/>
                </a:lnTo>
                <a:lnTo>
                  <a:pt x="742710" y="148120"/>
                </a:lnTo>
                <a:lnTo>
                  <a:pt x="731021" y="150654"/>
                </a:lnTo>
                <a:lnTo>
                  <a:pt x="801193" y="150654"/>
                </a:lnTo>
                <a:lnTo>
                  <a:pt x="798187" y="149767"/>
                </a:lnTo>
                <a:lnTo>
                  <a:pt x="784065" y="147170"/>
                </a:lnTo>
                <a:lnTo>
                  <a:pt x="769475" y="146062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39575" y="2566780"/>
            <a:ext cx="849630" cy="462915"/>
          </a:xfrm>
          <a:custGeom>
            <a:avLst/>
            <a:gdLst/>
            <a:ahLst/>
            <a:cxnLst/>
            <a:rect l="l" t="t" r="r" b="b"/>
            <a:pathLst>
              <a:path w="849629" h="462914">
                <a:moveTo>
                  <a:pt x="104972" y="266924"/>
                </a:moveTo>
                <a:lnTo>
                  <a:pt x="60259" y="275359"/>
                </a:lnTo>
                <a:lnTo>
                  <a:pt x="26002" y="298580"/>
                </a:lnTo>
                <a:lnTo>
                  <a:pt x="5093" y="332797"/>
                </a:lnTo>
                <a:lnTo>
                  <a:pt x="0" y="359847"/>
                </a:lnTo>
                <a:lnTo>
                  <a:pt x="1018" y="375164"/>
                </a:lnTo>
                <a:lnTo>
                  <a:pt x="15397" y="415617"/>
                </a:lnTo>
                <a:lnTo>
                  <a:pt x="43663" y="445118"/>
                </a:lnTo>
                <a:lnTo>
                  <a:pt x="81832" y="460191"/>
                </a:lnTo>
                <a:lnTo>
                  <a:pt x="648500" y="461416"/>
                </a:lnTo>
                <a:lnTo>
                  <a:pt x="653428" y="462127"/>
                </a:lnTo>
                <a:lnTo>
                  <a:pt x="658419" y="462622"/>
                </a:lnTo>
                <a:lnTo>
                  <a:pt x="668655" y="462622"/>
                </a:lnTo>
                <a:lnTo>
                  <a:pt x="673659" y="462127"/>
                </a:lnTo>
                <a:lnTo>
                  <a:pt x="678574" y="461416"/>
                </a:lnTo>
                <a:lnTo>
                  <a:pt x="788583" y="461408"/>
                </a:lnTo>
                <a:lnTo>
                  <a:pt x="827805" y="447548"/>
                </a:lnTo>
                <a:lnTo>
                  <a:pt x="849528" y="412806"/>
                </a:lnTo>
                <a:lnTo>
                  <a:pt x="848736" y="395306"/>
                </a:lnTo>
                <a:lnTo>
                  <a:pt x="831977" y="355671"/>
                </a:lnTo>
                <a:lnTo>
                  <a:pt x="809618" y="340283"/>
                </a:lnTo>
                <a:lnTo>
                  <a:pt x="767093" y="340283"/>
                </a:lnTo>
                <a:lnTo>
                  <a:pt x="763885" y="326639"/>
                </a:lnTo>
                <a:lnTo>
                  <a:pt x="744542" y="290701"/>
                </a:lnTo>
                <a:lnTo>
                  <a:pt x="722393" y="270675"/>
                </a:lnTo>
                <a:lnTo>
                  <a:pt x="142634" y="270675"/>
                </a:lnTo>
                <a:lnTo>
                  <a:pt x="130340" y="269838"/>
                </a:lnTo>
                <a:lnTo>
                  <a:pt x="117812" y="268259"/>
                </a:lnTo>
                <a:lnTo>
                  <a:pt x="104972" y="266924"/>
                </a:lnTo>
                <a:close/>
              </a:path>
              <a:path w="849629" h="462914">
                <a:moveTo>
                  <a:pt x="788518" y="336283"/>
                </a:moveTo>
                <a:lnTo>
                  <a:pt x="780961" y="336283"/>
                </a:lnTo>
                <a:lnTo>
                  <a:pt x="773811" y="337832"/>
                </a:lnTo>
                <a:lnTo>
                  <a:pt x="767093" y="340283"/>
                </a:lnTo>
                <a:lnTo>
                  <a:pt x="809618" y="340283"/>
                </a:lnTo>
                <a:lnTo>
                  <a:pt x="799616" y="337283"/>
                </a:lnTo>
                <a:lnTo>
                  <a:pt x="788518" y="336283"/>
                </a:lnTo>
                <a:close/>
              </a:path>
              <a:path w="849629" h="462914">
                <a:moveTo>
                  <a:pt x="453365" y="0"/>
                </a:moveTo>
                <a:lnTo>
                  <a:pt x="407774" y="4966"/>
                </a:lnTo>
                <a:lnTo>
                  <a:pt x="365668" y="19155"/>
                </a:lnTo>
                <a:lnTo>
                  <a:pt x="328103" y="41501"/>
                </a:lnTo>
                <a:lnTo>
                  <a:pt x="296129" y="70936"/>
                </a:lnTo>
                <a:lnTo>
                  <a:pt x="270801" y="106395"/>
                </a:lnTo>
                <a:lnTo>
                  <a:pt x="253171" y="146811"/>
                </a:lnTo>
                <a:lnTo>
                  <a:pt x="246215" y="175983"/>
                </a:lnTo>
                <a:lnTo>
                  <a:pt x="232566" y="178698"/>
                </a:lnTo>
                <a:lnTo>
                  <a:pt x="195472" y="195137"/>
                </a:lnTo>
                <a:lnTo>
                  <a:pt x="165997" y="222186"/>
                </a:lnTo>
                <a:lnTo>
                  <a:pt x="146504" y="257484"/>
                </a:lnTo>
                <a:lnTo>
                  <a:pt x="142634" y="270675"/>
                </a:lnTo>
                <a:lnTo>
                  <a:pt x="722393" y="270675"/>
                </a:lnTo>
                <a:lnTo>
                  <a:pt x="687527" y="255193"/>
                </a:lnTo>
                <a:lnTo>
                  <a:pt x="659244" y="252653"/>
                </a:lnTo>
                <a:lnTo>
                  <a:pt x="661394" y="240287"/>
                </a:lnTo>
                <a:lnTo>
                  <a:pt x="662816" y="227682"/>
                </a:lnTo>
                <a:lnTo>
                  <a:pt x="663485" y="214861"/>
                </a:lnTo>
                <a:lnTo>
                  <a:pt x="662796" y="196955"/>
                </a:lnTo>
                <a:lnTo>
                  <a:pt x="652796" y="146141"/>
                </a:lnTo>
                <a:lnTo>
                  <a:pt x="632035" y="100749"/>
                </a:lnTo>
                <a:lnTo>
                  <a:pt x="601974" y="62143"/>
                </a:lnTo>
                <a:lnTo>
                  <a:pt x="564073" y="31688"/>
                </a:lnTo>
                <a:lnTo>
                  <a:pt x="519796" y="10751"/>
                </a:lnTo>
                <a:lnTo>
                  <a:pt x="470602" y="697"/>
                </a:lnTo>
                <a:lnTo>
                  <a:pt x="453365" y="0"/>
                </a:lnTo>
                <a:close/>
              </a:path>
              <a:path w="849629" h="462914">
                <a:moveTo>
                  <a:pt x="662089" y="252437"/>
                </a:moveTo>
                <a:lnTo>
                  <a:pt x="660679" y="252603"/>
                </a:lnTo>
                <a:lnTo>
                  <a:pt x="659244" y="252653"/>
                </a:lnTo>
                <a:lnTo>
                  <a:pt x="667336" y="252653"/>
                </a:lnTo>
                <a:lnTo>
                  <a:pt x="662089" y="252437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75320" y="2180377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233" y="0"/>
                </a:moveTo>
                <a:lnTo>
                  <a:pt x="204617" y="3196"/>
                </a:lnTo>
                <a:lnTo>
                  <a:pt x="167036" y="12451"/>
                </a:lnTo>
                <a:lnTo>
                  <a:pt x="115581" y="36591"/>
                </a:lnTo>
                <a:lnTo>
                  <a:pt x="71534" y="71534"/>
                </a:lnTo>
                <a:lnTo>
                  <a:pt x="36591" y="115581"/>
                </a:lnTo>
                <a:lnTo>
                  <a:pt x="12451" y="167036"/>
                </a:lnTo>
                <a:lnTo>
                  <a:pt x="3196" y="204617"/>
                </a:lnTo>
                <a:lnTo>
                  <a:pt x="0" y="244233"/>
                </a:lnTo>
                <a:lnTo>
                  <a:pt x="809" y="264264"/>
                </a:lnTo>
                <a:lnTo>
                  <a:pt x="7098" y="302925"/>
                </a:lnTo>
                <a:lnTo>
                  <a:pt x="19193" y="339300"/>
                </a:lnTo>
                <a:lnTo>
                  <a:pt x="47122" y="388475"/>
                </a:lnTo>
                <a:lnTo>
                  <a:pt x="85288" y="429676"/>
                </a:lnTo>
                <a:lnTo>
                  <a:pt x="131994" y="461206"/>
                </a:lnTo>
                <a:lnTo>
                  <a:pt x="185541" y="481369"/>
                </a:lnTo>
                <a:lnTo>
                  <a:pt x="224202" y="487657"/>
                </a:lnTo>
                <a:lnTo>
                  <a:pt x="244233" y="488467"/>
                </a:lnTo>
                <a:lnTo>
                  <a:pt x="264264" y="487657"/>
                </a:lnTo>
                <a:lnTo>
                  <a:pt x="302925" y="481369"/>
                </a:lnTo>
                <a:lnTo>
                  <a:pt x="339300" y="469274"/>
                </a:lnTo>
                <a:lnTo>
                  <a:pt x="388475" y="441344"/>
                </a:lnTo>
                <a:lnTo>
                  <a:pt x="429676" y="403178"/>
                </a:lnTo>
                <a:lnTo>
                  <a:pt x="461206" y="356473"/>
                </a:lnTo>
                <a:lnTo>
                  <a:pt x="481369" y="302925"/>
                </a:lnTo>
                <a:lnTo>
                  <a:pt x="487657" y="264264"/>
                </a:lnTo>
                <a:lnTo>
                  <a:pt x="488467" y="244233"/>
                </a:lnTo>
                <a:lnTo>
                  <a:pt x="487657" y="224202"/>
                </a:lnTo>
                <a:lnTo>
                  <a:pt x="481369" y="185541"/>
                </a:lnTo>
                <a:lnTo>
                  <a:pt x="469274" y="149166"/>
                </a:lnTo>
                <a:lnTo>
                  <a:pt x="441344" y="99992"/>
                </a:lnTo>
                <a:lnTo>
                  <a:pt x="403178" y="58791"/>
                </a:lnTo>
                <a:lnTo>
                  <a:pt x="356473" y="27260"/>
                </a:lnTo>
                <a:lnTo>
                  <a:pt x="302925" y="7098"/>
                </a:lnTo>
                <a:lnTo>
                  <a:pt x="264264" y="809"/>
                </a:lnTo>
                <a:lnTo>
                  <a:pt x="244233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16269" y="2285928"/>
            <a:ext cx="558165" cy="246379"/>
          </a:xfrm>
          <a:custGeom>
            <a:avLst/>
            <a:gdLst/>
            <a:ahLst/>
            <a:cxnLst/>
            <a:rect l="l" t="t" r="r" b="b"/>
            <a:pathLst>
              <a:path w="558165" h="246380">
                <a:moveTo>
                  <a:pt x="51344" y="161274"/>
                </a:moveTo>
                <a:lnTo>
                  <a:pt x="10223" y="176125"/>
                </a:lnTo>
                <a:lnTo>
                  <a:pt x="0" y="198990"/>
                </a:lnTo>
                <a:lnTo>
                  <a:pt x="2071" y="214520"/>
                </a:lnTo>
                <a:lnTo>
                  <a:pt x="8057" y="227480"/>
                </a:lnTo>
                <a:lnTo>
                  <a:pt x="17247" y="237369"/>
                </a:lnTo>
                <a:lnTo>
                  <a:pt x="28931" y="243689"/>
                </a:lnTo>
                <a:lnTo>
                  <a:pt x="42398" y="245940"/>
                </a:lnTo>
                <a:lnTo>
                  <a:pt x="516230" y="245940"/>
                </a:lnTo>
                <a:lnTo>
                  <a:pt x="530381" y="243545"/>
                </a:lnTo>
                <a:lnTo>
                  <a:pt x="542536" y="236900"/>
                </a:lnTo>
                <a:lnTo>
                  <a:pt x="551877" y="226820"/>
                </a:lnTo>
                <a:lnTo>
                  <a:pt x="557589" y="214119"/>
                </a:lnTo>
                <a:lnTo>
                  <a:pt x="556404" y="196751"/>
                </a:lnTo>
                <a:lnTo>
                  <a:pt x="551693" y="182602"/>
                </a:lnTo>
                <a:lnTo>
                  <a:pt x="544043" y="171809"/>
                </a:lnTo>
                <a:lnTo>
                  <a:pt x="543268" y="171243"/>
                </a:lnTo>
                <a:lnTo>
                  <a:pt x="74470" y="171243"/>
                </a:lnTo>
                <a:lnTo>
                  <a:pt x="63704" y="165287"/>
                </a:lnTo>
                <a:lnTo>
                  <a:pt x="51344" y="161274"/>
                </a:lnTo>
                <a:close/>
              </a:path>
              <a:path w="558165" h="246380">
                <a:moveTo>
                  <a:pt x="161282" y="118305"/>
                </a:moveTo>
                <a:lnTo>
                  <a:pt x="117609" y="126620"/>
                </a:lnTo>
                <a:lnTo>
                  <a:pt x="86948" y="149733"/>
                </a:lnTo>
                <a:lnTo>
                  <a:pt x="74470" y="171243"/>
                </a:lnTo>
                <a:lnTo>
                  <a:pt x="543268" y="171243"/>
                </a:lnTo>
                <a:lnTo>
                  <a:pt x="534044" y="164509"/>
                </a:lnTo>
                <a:lnTo>
                  <a:pt x="524355" y="161486"/>
                </a:lnTo>
                <a:lnTo>
                  <a:pt x="506766" y="161486"/>
                </a:lnTo>
                <a:lnTo>
                  <a:pt x="506889" y="159984"/>
                </a:lnTo>
                <a:lnTo>
                  <a:pt x="506906" y="158895"/>
                </a:lnTo>
                <a:lnTo>
                  <a:pt x="505537" y="144387"/>
                </a:lnTo>
                <a:lnTo>
                  <a:pt x="501597" y="130793"/>
                </a:lnTo>
                <a:lnTo>
                  <a:pt x="498559" y="124757"/>
                </a:lnTo>
                <a:lnTo>
                  <a:pt x="185710" y="124757"/>
                </a:lnTo>
                <a:lnTo>
                  <a:pt x="173860" y="120633"/>
                </a:lnTo>
                <a:lnTo>
                  <a:pt x="161282" y="118305"/>
                </a:lnTo>
                <a:close/>
              </a:path>
              <a:path w="558165" h="246380">
                <a:moveTo>
                  <a:pt x="516228" y="160406"/>
                </a:moveTo>
                <a:lnTo>
                  <a:pt x="512977" y="160406"/>
                </a:lnTo>
                <a:lnTo>
                  <a:pt x="509814" y="160800"/>
                </a:lnTo>
                <a:lnTo>
                  <a:pt x="506766" y="161486"/>
                </a:lnTo>
                <a:lnTo>
                  <a:pt x="524355" y="161486"/>
                </a:lnTo>
                <a:lnTo>
                  <a:pt x="522282" y="160839"/>
                </a:lnTo>
                <a:lnTo>
                  <a:pt x="516228" y="160406"/>
                </a:lnTo>
                <a:close/>
              </a:path>
              <a:path w="558165" h="246380">
                <a:moveTo>
                  <a:pt x="299849" y="0"/>
                </a:moveTo>
                <a:lnTo>
                  <a:pt x="256946" y="7963"/>
                </a:lnTo>
                <a:lnTo>
                  <a:pt x="221638" y="29825"/>
                </a:lnTo>
                <a:lnTo>
                  <a:pt x="196836" y="62505"/>
                </a:lnTo>
                <a:lnTo>
                  <a:pt x="185452" y="102919"/>
                </a:lnTo>
                <a:lnTo>
                  <a:pt x="185037" y="116743"/>
                </a:lnTo>
                <a:lnTo>
                  <a:pt x="185279" y="120782"/>
                </a:lnTo>
                <a:lnTo>
                  <a:pt x="185710" y="124757"/>
                </a:lnTo>
                <a:lnTo>
                  <a:pt x="498559" y="124757"/>
                </a:lnTo>
                <a:lnTo>
                  <a:pt x="465205" y="90606"/>
                </a:lnTo>
                <a:lnTo>
                  <a:pt x="411317" y="84522"/>
                </a:lnTo>
                <a:lnTo>
                  <a:pt x="406249" y="71904"/>
                </a:lnTo>
                <a:lnTo>
                  <a:pt x="383800" y="38450"/>
                </a:lnTo>
                <a:lnTo>
                  <a:pt x="352193" y="13858"/>
                </a:lnTo>
                <a:lnTo>
                  <a:pt x="313799" y="1119"/>
                </a:lnTo>
                <a:lnTo>
                  <a:pt x="299849" y="0"/>
                </a:lnTo>
                <a:close/>
              </a:path>
              <a:path w="558165" h="246380">
                <a:moveTo>
                  <a:pt x="438172" y="82573"/>
                </a:moveTo>
                <a:lnTo>
                  <a:pt x="422229" y="82851"/>
                </a:lnTo>
                <a:lnTo>
                  <a:pt x="411317" y="84522"/>
                </a:lnTo>
                <a:lnTo>
                  <a:pt x="447944" y="84522"/>
                </a:lnTo>
                <a:lnTo>
                  <a:pt x="438172" y="8257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17027" y="4416611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9219" y="0"/>
                </a:lnTo>
              </a:path>
            </a:pathLst>
          </a:custGeom>
          <a:ln w="28422">
            <a:solidFill>
              <a:srgbClr val="EFAC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17027" y="4050200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9219" y="0"/>
                </a:lnTo>
              </a:path>
            </a:pathLst>
          </a:custGeom>
          <a:ln w="28422">
            <a:solidFill>
              <a:srgbClr val="EFAC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17027" y="3683787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9219" y="0"/>
                </a:lnTo>
              </a:path>
            </a:pathLst>
          </a:custGeom>
          <a:ln w="28422">
            <a:solidFill>
              <a:srgbClr val="EFAC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17027" y="3317375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9219" y="0"/>
                </a:lnTo>
              </a:path>
            </a:pathLst>
          </a:custGeom>
          <a:ln w="28422">
            <a:solidFill>
              <a:srgbClr val="EFAC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17027" y="2950964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9219" y="0"/>
                </a:lnTo>
              </a:path>
            </a:pathLst>
          </a:custGeom>
          <a:ln w="28422">
            <a:solidFill>
              <a:srgbClr val="EFAC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17027" y="2584551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9219" y="0"/>
                </a:lnTo>
              </a:path>
            </a:pathLst>
          </a:custGeom>
          <a:ln w="28422">
            <a:solidFill>
              <a:srgbClr val="EFAC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45923" y="2796983"/>
            <a:ext cx="2031364" cy="1609725"/>
          </a:xfrm>
          <a:custGeom>
            <a:avLst/>
            <a:gdLst/>
            <a:ahLst/>
            <a:cxnLst/>
            <a:rect l="l" t="t" r="r" b="b"/>
            <a:pathLst>
              <a:path w="2031365" h="1609725">
                <a:moveTo>
                  <a:pt x="2031301" y="0"/>
                </a:moveTo>
                <a:lnTo>
                  <a:pt x="0" y="1609572"/>
                </a:lnTo>
                <a:lnTo>
                  <a:pt x="2031301" y="1250835"/>
                </a:lnTo>
                <a:lnTo>
                  <a:pt x="2031301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184420" y="2622195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69">
                <a:moveTo>
                  <a:pt x="222834" y="0"/>
                </a:moveTo>
                <a:lnTo>
                  <a:pt x="169286" y="6476"/>
                </a:lnTo>
                <a:lnTo>
                  <a:pt x="120431" y="24873"/>
                </a:lnTo>
                <a:lnTo>
                  <a:pt x="77818" y="53641"/>
                </a:lnTo>
                <a:lnTo>
                  <a:pt x="42995" y="91233"/>
                </a:lnTo>
                <a:lnTo>
                  <a:pt x="17512" y="136099"/>
                </a:lnTo>
                <a:lnTo>
                  <a:pt x="2916" y="186690"/>
                </a:lnTo>
                <a:lnTo>
                  <a:pt x="0" y="222834"/>
                </a:lnTo>
                <a:lnTo>
                  <a:pt x="738" y="241109"/>
                </a:lnTo>
                <a:lnTo>
                  <a:pt x="11360" y="293265"/>
                </a:lnTo>
                <a:lnTo>
                  <a:pt x="33386" y="340211"/>
                </a:lnTo>
                <a:lnTo>
                  <a:pt x="65268" y="380399"/>
                </a:lnTo>
                <a:lnTo>
                  <a:pt x="105456" y="412281"/>
                </a:lnTo>
                <a:lnTo>
                  <a:pt x="152403" y="434307"/>
                </a:lnTo>
                <a:lnTo>
                  <a:pt x="204558" y="444929"/>
                </a:lnTo>
                <a:lnTo>
                  <a:pt x="222834" y="445668"/>
                </a:lnTo>
                <a:lnTo>
                  <a:pt x="241109" y="444929"/>
                </a:lnTo>
                <a:lnTo>
                  <a:pt x="293265" y="434307"/>
                </a:lnTo>
                <a:lnTo>
                  <a:pt x="340211" y="412281"/>
                </a:lnTo>
                <a:lnTo>
                  <a:pt x="380399" y="380399"/>
                </a:lnTo>
                <a:lnTo>
                  <a:pt x="412281" y="340211"/>
                </a:lnTo>
                <a:lnTo>
                  <a:pt x="434307" y="293265"/>
                </a:lnTo>
                <a:lnTo>
                  <a:pt x="444929" y="241109"/>
                </a:lnTo>
                <a:lnTo>
                  <a:pt x="445668" y="222834"/>
                </a:lnTo>
                <a:lnTo>
                  <a:pt x="444929" y="204558"/>
                </a:lnTo>
                <a:lnTo>
                  <a:pt x="434307" y="152403"/>
                </a:lnTo>
                <a:lnTo>
                  <a:pt x="412281" y="105456"/>
                </a:lnTo>
                <a:lnTo>
                  <a:pt x="380399" y="65268"/>
                </a:lnTo>
                <a:lnTo>
                  <a:pt x="340211" y="33386"/>
                </a:lnTo>
                <a:lnTo>
                  <a:pt x="293265" y="11360"/>
                </a:lnTo>
                <a:lnTo>
                  <a:pt x="241109" y="738"/>
                </a:lnTo>
                <a:lnTo>
                  <a:pt x="222834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184420" y="3819095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70">
                <a:moveTo>
                  <a:pt x="222834" y="0"/>
                </a:moveTo>
                <a:lnTo>
                  <a:pt x="169286" y="6476"/>
                </a:lnTo>
                <a:lnTo>
                  <a:pt x="120431" y="24873"/>
                </a:lnTo>
                <a:lnTo>
                  <a:pt x="77818" y="53641"/>
                </a:lnTo>
                <a:lnTo>
                  <a:pt x="42995" y="91233"/>
                </a:lnTo>
                <a:lnTo>
                  <a:pt x="17512" y="136099"/>
                </a:lnTo>
                <a:lnTo>
                  <a:pt x="2916" y="186690"/>
                </a:lnTo>
                <a:lnTo>
                  <a:pt x="0" y="222834"/>
                </a:lnTo>
                <a:lnTo>
                  <a:pt x="738" y="241109"/>
                </a:lnTo>
                <a:lnTo>
                  <a:pt x="11360" y="293265"/>
                </a:lnTo>
                <a:lnTo>
                  <a:pt x="33386" y="340211"/>
                </a:lnTo>
                <a:lnTo>
                  <a:pt x="65268" y="380399"/>
                </a:lnTo>
                <a:lnTo>
                  <a:pt x="105456" y="412281"/>
                </a:lnTo>
                <a:lnTo>
                  <a:pt x="152403" y="434307"/>
                </a:lnTo>
                <a:lnTo>
                  <a:pt x="204558" y="444929"/>
                </a:lnTo>
                <a:lnTo>
                  <a:pt x="222834" y="445668"/>
                </a:lnTo>
                <a:lnTo>
                  <a:pt x="241109" y="444929"/>
                </a:lnTo>
                <a:lnTo>
                  <a:pt x="293265" y="434307"/>
                </a:lnTo>
                <a:lnTo>
                  <a:pt x="340211" y="412281"/>
                </a:lnTo>
                <a:lnTo>
                  <a:pt x="380399" y="380399"/>
                </a:lnTo>
                <a:lnTo>
                  <a:pt x="412281" y="340211"/>
                </a:lnTo>
                <a:lnTo>
                  <a:pt x="434307" y="293265"/>
                </a:lnTo>
                <a:lnTo>
                  <a:pt x="444929" y="241109"/>
                </a:lnTo>
                <a:lnTo>
                  <a:pt x="445668" y="222834"/>
                </a:lnTo>
                <a:lnTo>
                  <a:pt x="444929" y="204558"/>
                </a:lnTo>
                <a:lnTo>
                  <a:pt x="434307" y="152403"/>
                </a:lnTo>
                <a:lnTo>
                  <a:pt x="412281" y="105456"/>
                </a:lnTo>
                <a:lnTo>
                  <a:pt x="380399" y="65268"/>
                </a:lnTo>
                <a:lnTo>
                  <a:pt x="340211" y="33386"/>
                </a:lnTo>
                <a:lnTo>
                  <a:pt x="293265" y="11360"/>
                </a:lnTo>
                <a:lnTo>
                  <a:pt x="241109" y="738"/>
                </a:lnTo>
                <a:lnTo>
                  <a:pt x="22283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33238" y="2817159"/>
            <a:ext cx="2018664" cy="1599565"/>
          </a:xfrm>
          <a:custGeom>
            <a:avLst/>
            <a:gdLst/>
            <a:ahLst/>
            <a:cxnLst/>
            <a:rect l="l" t="t" r="r" b="b"/>
            <a:pathLst>
              <a:path w="2018665" h="1599564">
                <a:moveTo>
                  <a:pt x="0" y="1599450"/>
                </a:moveTo>
                <a:lnTo>
                  <a:pt x="2018525" y="0"/>
                </a:lnTo>
              </a:path>
            </a:pathLst>
          </a:custGeom>
          <a:ln w="28422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377455" y="278914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29" h="100964">
                <a:moveTo>
                  <a:pt x="32067" y="0"/>
                </a:moveTo>
                <a:lnTo>
                  <a:pt x="0" y="25412"/>
                </a:lnTo>
                <a:lnTo>
                  <a:pt x="67716" y="33235"/>
                </a:lnTo>
                <a:lnTo>
                  <a:pt x="59855" y="100952"/>
                </a:lnTo>
                <a:lnTo>
                  <a:pt x="91922" y="75539"/>
                </a:lnTo>
                <a:lnTo>
                  <a:pt x="99771" y="7835"/>
                </a:lnTo>
                <a:lnTo>
                  <a:pt x="3206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33238" y="4047789"/>
            <a:ext cx="2012314" cy="368935"/>
          </a:xfrm>
          <a:custGeom>
            <a:avLst/>
            <a:gdLst/>
            <a:ahLst/>
            <a:cxnLst/>
            <a:rect l="l" t="t" r="r" b="b"/>
            <a:pathLst>
              <a:path w="2012315" h="368935">
                <a:moveTo>
                  <a:pt x="0" y="368820"/>
                </a:moveTo>
                <a:lnTo>
                  <a:pt x="2012022" y="0"/>
                </a:lnTo>
              </a:path>
            </a:pathLst>
          </a:custGeom>
          <a:ln w="28422">
            <a:solidFill>
              <a:srgbClr val="F56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80891" y="4003212"/>
            <a:ext cx="96520" cy="102235"/>
          </a:xfrm>
          <a:custGeom>
            <a:avLst/>
            <a:gdLst/>
            <a:ahLst/>
            <a:cxnLst/>
            <a:rect l="l" t="t" r="r" b="b"/>
            <a:pathLst>
              <a:path w="96520" h="102235">
                <a:moveTo>
                  <a:pt x="40246" y="0"/>
                </a:moveTo>
                <a:lnTo>
                  <a:pt x="0" y="7378"/>
                </a:lnTo>
                <a:lnTo>
                  <a:pt x="56108" y="46088"/>
                </a:lnTo>
                <a:lnTo>
                  <a:pt x="17373" y="102184"/>
                </a:lnTo>
                <a:lnTo>
                  <a:pt x="57619" y="94805"/>
                </a:lnTo>
                <a:lnTo>
                  <a:pt x="96329" y="38722"/>
                </a:lnTo>
                <a:lnTo>
                  <a:pt x="40246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22764" y="4339425"/>
            <a:ext cx="54610" cy="68580"/>
          </a:xfrm>
          <a:custGeom>
            <a:avLst/>
            <a:gdLst/>
            <a:ahLst/>
            <a:cxnLst/>
            <a:rect l="l" t="t" r="r" b="b"/>
            <a:pathLst>
              <a:path w="54610" h="68579">
                <a:moveTo>
                  <a:pt x="54559" y="0"/>
                </a:moveTo>
                <a:lnTo>
                  <a:pt x="0" y="0"/>
                </a:lnTo>
                <a:lnTo>
                  <a:pt x="0" y="41262"/>
                </a:lnTo>
                <a:lnTo>
                  <a:pt x="3637" y="54878"/>
                </a:lnTo>
                <a:lnTo>
                  <a:pt x="13212" y="64638"/>
                </a:lnTo>
                <a:lnTo>
                  <a:pt x="26719" y="68536"/>
                </a:lnTo>
                <a:lnTo>
                  <a:pt x="27300" y="68536"/>
                </a:lnTo>
                <a:lnTo>
                  <a:pt x="40895" y="64904"/>
                </a:lnTo>
                <a:lnTo>
                  <a:pt x="50655" y="55329"/>
                </a:lnTo>
                <a:lnTo>
                  <a:pt x="54553" y="41822"/>
                </a:lnTo>
                <a:lnTo>
                  <a:pt x="54559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89513" y="4201655"/>
            <a:ext cx="121285" cy="150495"/>
          </a:xfrm>
          <a:custGeom>
            <a:avLst/>
            <a:gdLst/>
            <a:ahLst/>
            <a:cxnLst/>
            <a:rect l="l" t="t" r="r" b="b"/>
            <a:pathLst>
              <a:path w="121285" h="150495">
                <a:moveTo>
                  <a:pt x="60528" y="0"/>
                </a:moveTo>
                <a:lnTo>
                  <a:pt x="55384" y="0"/>
                </a:lnTo>
                <a:lnTo>
                  <a:pt x="50380" y="647"/>
                </a:lnTo>
                <a:lnTo>
                  <a:pt x="13601" y="22299"/>
                </a:lnTo>
                <a:lnTo>
                  <a:pt x="0" y="60528"/>
                </a:lnTo>
                <a:lnTo>
                  <a:pt x="952" y="100506"/>
                </a:lnTo>
                <a:lnTo>
                  <a:pt x="21485" y="136003"/>
                </a:lnTo>
                <a:lnTo>
                  <a:pt x="60528" y="150279"/>
                </a:lnTo>
                <a:lnTo>
                  <a:pt x="63817" y="150279"/>
                </a:lnTo>
                <a:lnTo>
                  <a:pt x="107218" y="128269"/>
                </a:lnTo>
                <a:lnTo>
                  <a:pt x="121056" y="89750"/>
                </a:lnTo>
                <a:lnTo>
                  <a:pt x="120103" y="49772"/>
                </a:lnTo>
                <a:lnTo>
                  <a:pt x="99570" y="14275"/>
                </a:lnTo>
                <a:lnTo>
                  <a:pt x="60528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82011" y="4196487"/>
            <a:ext cx="143510" cy="58419"/>
          </a:xfrm>
          <a:custGeom>
            <a:avLst/>
            <a:gdLst/>
            <a:ahLst/>
            <a:cxnLst/>
            <a:rect l="l" t="t" r="r" b="b"/>
            <a:pathLst>
              <a:path w="143510" h="58420">
                <a:moveTo>
                  <a:pt x="85128" y="0"/>
                </a:moveTo>
                <a:lnTo>
                  <a:pt x="34273" y="231"/>
                </a:lnTo>
                <a:lnTo>
                  <a:pt x="2644" y="24464"/>
                </a:lnTo>
                <a:lnTo>
                  <a:pt x="0" y="38519"/>
                </a:lnTo>
                <a:lnTo>
                  <a:pt x="0" y="58216"/>
                </a:lnTo>
                <a:lnTo>
                  <a:pt x="143344" y="58216"/>
                </a:lnTo>
                <a:lnTo>
                  <a:pt x="142919" y="51142"/>
                </a:lnTo>
                <a:lnTo>
                  <a:pt x="123875" y="14764"/>
                </a:lnTo>
                <a:lnTo>
                  <a:pt x="85128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49180" y="4385266"/>
            <a:ext cx="127000" cy="175260"/>
          </a:xfrm>
          <a:custGeom>
            <a:avLst/>
            <a:gdLst/>
            <a:ahLst/>
            <a:cxnLst/>
            <a:rect l="l" t="t" r="r" b="b"/>
            <a:pathLst>
              <a:path w="127000" h="175260">
                <a:moveTo>
                  <a:pt x="126758" y="0"/>
                </a:moveTo>
                <a:lnTo>
                  <a:pt x="52438" y="0"/>
                </a:lnTo>
                <a:lnTo>
                  <a:pt x="40345" y="1401"/>
                </a:lnTo>
                <a:lnTo>
                  <a:pt x="7540" y="25335"/>
                </a:lnTo>
                <a:lnTo>
                  <a:pt x="0" y="52438"/>
                </a:lnTo>
                <a:lnTo>
                  <a:pt x="0" y="174815"/>
                </a:lnTo>
                <a:lnTo>
                  <a:pt x="126758" y="174815"/>
                </a:lnTo>
                <a:lnTo>
                  <a:pt x="126758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49579" y="4541074"/>
            <a:ext cx="126364" cy="80645"/>
          </a:xfrm>
          <a:custGeom>
            <a:avLst/>
            <a:gdLst/>
            <a:ahLst/>
            <a:cxnLst/>
            <a:rect l="l" t="t" r="r" b="b"/>
            <a:pathLst>
              <a:path w="126364" h="80645">
                <a:moveTo>
                  <a:pt x="126364" y="0"/>
                </a:moveTo>
                <a:lnTo>
                  <a:pt x="0" y="0"/>
                </a:lnTo>
                <a:lnTo>
                  <a:pt x="1204" y="13947"/>
                </a:lnTo>
                <a:lnTo>
                  <a:pt x="18718" y="51596"/>
                </a:lnTo>
                <a:lnTo>
                  <a:pt x="52260" y="75376"/>
                </a:lnTo>
                <a:lnTo>
                  <a:pt x="80454" y="80454"/>
                </a:lnTo>
                <a:lnTo>
                  <a:pt x="126364" y="80454"/>
                </a:lnTo>
                <a:lnTo>
                  <a:pt x="126364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3093" y="4196488"/>
            <a:ext cx="89535" cy="223520"/>
          </a:xfrm>
          <a:custGeom>
            <a:avLst/>
            <a:gdLst/>
            <a:ahLst/>
            <a:cxnLst/>
            <a:rect l="l" t="t" r="r" b="b"/>
            <a:pathLst>
              <a:path w="89535" h="223520">
                <a:moveTo>
                  <a:pt x="89103" y="0"/>
                </a:moveTo>
                <a:lnTo>
                  <a:pt x="48459" y="1653"/>
                </a:lnTo>
                <a:lnTo>
                  <a:pt x="13813" y="23528"/>
                </a:lnTo>
                <a:lnTo>
                  <a:pt x="0" y="62839"/>
                </a:lnTo>
                <a:lnTo>
                  <a:pt x="13454" y="222930"/>
                </a:lnTo>
                <a:lnTo>
                  <a:pt x="52101" y="207127"/>
                </a:lnTo>
                <a:lnTo>
                  <a:pt x="79007" y="176073"/>
                </a:lnTo>
                <a:lnTo>
                  <a:pt x="89103" y="134835"/>
                </a:lnTo>
                <a:lnTo>
                  <a:pt x="89103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98025" y="4576899"/>
            <a:ext cx="152400" cy="189230"/>
          </a:xfrm>
          <a:custGeom>
            <a:avLst/>
            <a:gdLst/>
            <a:ahLst/>
            <a:cxnLst/>
            <a:rect l="l" t="t" r="r" b="b"/>
            <a:pathLst>
              <a:path w="152400" h="189229">
                <a:moveTo>
                  <a:pt x="152019" y="0"/>
                </a:moveTo>
                <a:lnTo>
                  <a:pt x="152019" y="98666"/>
                </a:lnTo>
                <a:lnTo>
                  <a:pt x="150852" y="113236"/>
                </a:lnTo>
                <a:lnTo>
                  <a:pt x="134812" y="151769"/>
                </a:lnTo>
                <a:lnTo>
                  <a:pt x="103781" y="178715"/>
                </a:lnTo>
                <a:lnTo>
                  <a:pt x="62673" y="189159"/>
                </a:lnTo>
                <a:lnTo>
                  <a:pt x="0" y="189166"/>
                </a:lnTo>
              </a:path>
            </a:pathLst>
          </a:custGeom>
          <a:ln w="39789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89517" y="4580573"/>
            <a:ext cx="135890" cy="306705"/>
          </a:xfrm>
          <a:custGeom>
            <a:avLst/>
            <a:gdLst/>
            <a:ahLst/>
            <a:cxnLst/>
            <a:rect l="l" t="t" r="r" b="b"/>
            <a:pathLst>
              <a:path w="135889" h="306704">
                <a:moveTo>
                  <a:pt x="0" y="0"/>
                </a:moveTo>
                <a:lnTo>
                  <a:pt x="135839" y="306616"/>
                </a:lnTo>
              </a:path>
            </a:pathLst>
          </a:custGeom>
          <a:ln w="39789">
            <a:solidFill>
              <a:srgbClr val="36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73071" y="4845716"/>
            <a:ext cx="109220" cy="60325"/>
          </a:xfrm>
          <a:custGeom>
            <a:avLst/>
            <a:gdLst/>
            <a:ahLst/>
            <a:cxnLst/>
            <a:rect l="l" t="t" r="r" b="b"/>
            <a:pathLst>
              <a:path w="109220" h="60325">
                <a:moveTo>
                  <a:pt x="0" y="0"/>
                </a:moveTo>
                <a:lnTo>
                  <a:pt x="0" y="60185"/>
                </a:lnTo>
                <a:lnTo>
                  <a:pt x="108991" y="60185"/>
                </a:lnTo>
                <a:lnTo>
                  <a:pt x="94646" y="21188"/>
                </a:lnTo>
                <a:lnTo>
                  <a:pt x="59018" y="864"/>
                </a:lnTo>
                <a:lnTo>
                  <a:pt x="0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70458" y="4732163"/>
            <a:ext cx="60325" cy="109220"/>
          </a:xfrm>
          <a:custGeom>
            <a:avLst/>
            <a:gdLst/>
            <a:ahLst/>
            <a:cxnLst/>
            <a:rect l="l" t="t" r="r" b="b"/>
            <a:pathLst>
              <a:path w="60325" h="109220">
                <a:moveTo>
                  <a:pt x="60198" y="0"/>
                </a:moveTo>
                <a:lnTo>
                  <a:pt x="0" y="0"/>
                </a:lnTo>
                <a:lnTo>
                  <a:pt x="0" y="108991"/>
                </a:lnTo>
                <a:lnTo>
                  <a:pt x="38998" y="94649"/>
                </a:lnTo>
                <a:lnTo>
                  <a:pt x="59331" y="59027"/>
                </a:lnTo>
                <a:lnTo>
                  <a:pt x="60198" y="0"/>
                </a:lnTo>
                <a:close/>
              </a:path>
            </a:pathLst>
          </a:custGeom>
          <a:solidFill>
            <a:srgbClr val="039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22707" y="4274359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4">
                <a:moveTo>
                  <a:pt x="24422" y="0"/>
                </a:moveTo>
                <a:lnTo>
                  <a:pt x="13355" y="2139"/>
                </a:lnTo>
                <a:lnTo>
                  <a:pt x="1469" y="11551"/>
                </a:lnTo>
                <a:lnTo>
                  <a:pt x="0" y="23384"/>
                </a:lnTo>
                <a:lnTo>
                  <a:pt x="5455" y="34294"/>
                </a:lnTo>
                <a:lnTo>
                  <a:pt x="39142" y="67240"/>
                </a:lnTo>
                <a:lnTo>
                  <a:pt x="50974" y="68714"/>
                </a:lnTo>
                <a:lnTo>
                  <a:pt x="61881" y="63263"/>
                </a:lnTo>
                <a:lnTo>
                  <a:pt x="66513" y="56648"/>
                </a:lnTo>
                <a:lnTo>
                  <a:pt x="67988" y="44812"/>
                </a:lnTo>
                <a:lnTo>
                  <a:pt x="62542" y="33900"/>
                </a:lnTo>
                <a:lnTo>
                  <a:pt x="33674" y="3921"/>
                </a:lnTo>
                <a:lnTo>
                  <a:pt x="24422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91474" y="4308464"/>
            <a:ext cx="81915" cy="130810"/>
          </a:xfrm>
          <a:custGeom>
            <a:avLst/>
            <a:gdLst/>
            <a:ahLst/>
            <a:cxnLst/>
            <a:rect l="l" t="t" r="r" b="b"/>
            <a:pathLst>
              <a:path w="81914" h="130810">
                <a:moveTo>
                  <a:pt x="0" y="130555"/>
                </a:moveTo>
                <a:lnTo>
                  <a:pt x="81597" y="99504"/>
                </a:lnTo>
                <a:lnTo>
                  <a:pt x="65227" y="0"/>
                </a:lnTo>
              </a:path>
            </a:pathLst>
          </a:custGeom>
          <a:ln w="26530">
            <a:solidFill>
              <a:srgbClr val="E2D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89362" y="3995026"/>
            <a:ext cx="106045" cy="146685"/>
          </a:xfrm>
          <a:custGeom>
            <a:avLst/>
            <a:gdLst/>
            <a:ahLst/>
            <a:cxnLst/>
            <a:rect l="l" t="t" r="r" b="b"/>
            <a:pathLst>
              <a:path w="106045" h="146685">
                <a:moveTo>
                  <a:pt x="50615" y="0"/>
                </a:moveTo>
                <a:lnTo>
                  <a:pt x="14745" y="16814"/>
                </a:lnTo>
                <a:lnTo>
                  <a:pt x="0" y="57576"/>
                </a:lnTo>
                <a:lnTo>
                  <a:pt x="278" y="65972"/>
                </a:lnTo>
                <a:lnTo>
                  <a:pt x="23843" y="110404"/>
                </a:lnTo>
                <a:lnTo>
                  <a:pt x="53392" y="146465"/>
                </a:lnTo>
                <a:lnTo>
                  <a:pt x="57261" y="141535"/>
                </a:lnTo>
                <a:lnTo>
                  <a:pt x="81654" y="107262"/>
                </a:lnTo>
                <a:lnTo>
                  <a:pt x="103664" y="64405"/>
                </a:lnTo>
                <a:lnTo>
                  <a:pt x="105679" y="52798"/>
                </a:lnTo>
                <a:lnTo>
                  <a:pt x="105678" y="52625"/>
                </a:lnTo>
                <a:lnTo>
                  <a:pt x="89865" y="15381"/>
                </a:lnTo>
                <a:lnTo>
                  <a:pt x="50615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17708" y="4022455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5">
                <a:moveTo>
                  <a:pt x="18557" y="0"/>
                </a:moveTo>
                <a:lnTo>
                  <a:pt x="8322" y="5683"/>
                </a:lnTo>
                <a:lnTo>
                  <a:pt x="1643" y="17033"/>
                </a:lnTo>
                <a:lnTo>
                  <a:pt x="0" y="34008"/>
                </a:lnTo>
                <a:lnTo>
                  <a:pt x="6643" y="42724"/>
                </a:lnTo>
                <a:lnTo>
                  <a:pt x="18809" y="47934"/>
                </a:lnTo>
                <a:lnTo>
                  <a:pt x="36875" y="48322"/>
                </a:lnTo>
                <a:lnTo>
                  <a:pt x="46778" y="38913"/>
                </a:lnTo>
                <a:lnTo>
                  <a:pt x="50567" y="25369"/>
                </a:lnTo>
                <a:lnTo>
                  <a:pt x="50303" y="21677"/>
                </a:lnTo>
                <a:lnTo>
                  <a:pt x="45384" y="10293"/>
                </a:lnTo>
                <a:lnTo>
                  <a:pt x="34632" y="2524"/>
                </a:lnTo>
                <a:lnTo>
                  <a:pt x="1855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102702" y="4124654"/>
            <a:ext cx="101600" cy="114935"/>
          </a:xfrm>
          <a:custGeom>
            <a:avLst/>
            <a:gdLst/>
            <a:ahLst/>
            <a:cxnLst/>
            <a:rect l="l" t="t" r="r" b="b"/>
            <a:pathLst>
              <a:path w="101600" h="114935">
                <a:moveTo>
                  <a:pt x="60946" y="0"/>
                </a:moveTo>
                <a:lnTo>
                  <a:pt x="47015" y="847"/>
                </a:lnTo>
                <a:lnTo>
                  <a:pt x="0" y="9610"/>
                </a:lnTo>
                <a:lnTo>
                  <a:pt x="19519" y="114423"/>
                </a:lnTo>
                <a:lnTo>
                  <a:pt x="72195" y="104504"/>
                </a:lnTo>
                <a:lnTo>
                  <a:pt x="85997" y="99363"/>
                </a:lnTo>
                <a:lnTo>
                  <a:pt x="91913" y="94738"/>
                </a:lnTo>
                <a:lnTo>
                  <a:pt x="34594" y="94738"/>
                </a:lnTo>
                <a:lnTo>
                  <a:pt x="29248" y="65985"/>
                </a:lnTo>
                <a:lnTo>
                  <a:pt x="58522" y="60537"/>
                </a:lnTo>
                <a:lnTo>
                  <a:pt x="63205" y="59875"/>
                </a:lnTo>
                <a:lnTo>
                  <a:pt x="97908" y="59875"/>
                </a:lnTo>
                <a:lnTo>
                  <a:pt x="90019" y="50929"/>
                </a:lnTo>
                <a:lnTo>
                  <a:pt x="89106" y="50402"/>
                </a:lnTo>
                <a:lnTo>
                  <a:pt x="26339" y="50402"/>
                </a:lnTo>
                <a:lnTo>
                  <a:pt x="21158" y="22551"/>
                </a:lnTo>
                <a:lnTo>
                  <a:pt x="59499" y="15426"/>
                </a:lnTo>
                <a:lnTo>
                  <a:pt x="85369" y="15426"/>
                </a:lnTo>
                <a:lnTo>
                  <a:pt x="85115" y="14055"/>
                </a:lnTo>
                <a:lnTo>
                  <a:pt x="81648" y="8822"/>
                </a:lnTo>
                <a:lnTo>
                  <a:pt x="72415" y="2909"/>
                </a:lnTo>
                <a:lnTo>
                  <a:pt x="60946" y="0"/>
                </a:lnTo>
                <a:close/>
              </a:path>
              <a:path w="101600" h="114935">
                <a:moveTo>
                  <a:pt x="97908" y="59875"/>
                </a:moveTo>
                <a:lnTo>
                  <a:pt x="63205" y="59875"/>
                </a:lnTo>
                <a:lnTo>
                  <a:pt x="76688" y="61912"/>
                </a:lnTo>
                <a:lnTo>
                  <a:pt x="82626" y="70608"/>
                </a:lnTo>
                <a:lnTo>
                  <a:pt x="82942" y="73267"/>
                </a:lnTo>
                <a:lnTo>
                  <a:pt x="78466" y="83406"/>
                </a:lnTo>
                <a:lnTo>
                  <a:pt x="65138" y="89048"/>
                </a:lnTo>
                <a:lnTo>
                  <a:pt x="34594" y="94738"/>
                </a:lnTo>
                <a:lnTo>
                  <a:pt x="91913" y="94738"/>
                </a:lnTo>
                <a:lnTo>
                  <a:pt x="95851" y="91659"/>
                </a:lnTo>
                <a:lnTo>
                  <a:pt x="101194" y="81608"/>
                </a:lnTo>
                <a:lnTo>
                  <a:pt x="101460" y="69427"/>
                </a:lnTo>
                <a:lnTo>
                  <a:pt x="98491" y="60537"/>
                </a:lnTo>
                <a:lnTo>
                  <a:pt x="97908" y="59875"/>
                </a:lnTo>
                <a:close/>
              </a:path>
              <a:path w="101600" h="114935">
                <a:moveTo>
                  <a:pt x="85369" y="15426"/>
                </a:moveTo>
                <a:lnTo>
                  <a:pt x="59499" y="15426"/>
                </a:lnTo>
                <a:lnTo>
                  <a:pt x="67030" y="19287"/>
                </a:lnTo>
                <a:lnTo>
                  <a:pt x="68554" y="27529"/>
                </a:lnTo>
                <a:lnTo>
                  <a:pt x="68865" y="29821"/>
                </a:lnTo>
                <a:lnTo>
                  <a:pt x="64485" y="40171"/>
                </a:lnTo>
                <a:lnTo>
                  <a:pt x="51498" y="45729"/>
                </a:lnTo>
                <a:lnTo>
                  <a:pt x="26339" y="50402"/>
                </a:lnTo>
                <a:lnTo>
                  <a:pt x="89106" y="50402"/>
                </a:lnTo>
                <a:lnTo>
                  <a:pt x="79147" y="44661"/>
                </a:lnTo>
                <a:lnTo>
                  <a:pt x="85589" y="34978"/>
                </a:lnTo>
                <a:lnTo>
                  <a:pt x="86474" y="21395"/>
                </a:lnTo>
                <a:lnTo>
                  <a:pt x="85369" y="15426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221400" y="4103284"/>
            <a:ext cx="109855" cy="117475"/>
          </a:xfrm>
          <a:custGeom>
            <a:avLst/>
            <a:gdLst/>
            <a:ahLst/>
            <a:cxnLst/>
            <a:rect l="l" t="t" r="r" b="b"/>
            <a:pathLst>
              <a:path w="109854" h="117475">
                <a:moveTo>
                  <a:pt x="43535" y="0"/>
                </a:moveTo>
                <a:lnTo>
                  <a:pt x="26466" y="3175"/>
                </a:lnTo>
                <a:lnTo>
                  <a:pt x="0" y="117335"/>
                </a:lnTo>
                <a:lnTo>
                  <a:pt x="18872" y="113817"/>
                </a:lnTo>
                <a:lnTo>
                  <a:pt x="24930" y="86512"/>
                </a:lnTo>
                <a:lnTo>
                  <a:pt x="74498" y="77279"/>
                </a:lnTo>
                <a:lnTo>
                  <a:pt x="95942" y="77279"/>
                </a:lnTo>
                <a:lnTo>
                  <a:pt x="90283" y="68935"/>
                </a:lnTo>
                <a:lnTo>
                  <a:pt x="28638" y="68935"/>
                </a:lnTo>
                <a:lnTo>
                  <a:pt x="38798" y="23660"/>
                </a:lnTo>
                <a:lnTo>
                  <a:pt x="59580" y="23660"/>
                </a:lnTo>
                <a:lnTo>
                  <a:pt x="43535" y="0"/>
                </a:lnTo>
                <a:close/>
              </a:path>
              <a:path w="109854" h="117475">
                <a:moveTo>
                  <a:pt x="95942" y="77279"/>
                </a:moveTo>
                <a:lnTo>
                  <a:pt x="74498" y="77279"/>
                </a:lnTo>
                <a:lnTo>
                  <a:pt x="89839" y="100609"/>
                </a:lnTo>
                <a:lnTo>
                  <a:pt x="109308" y="96989"/>
                </a:lnTo>
                <a:lnTo>
                  <a:pt x="95942" y="77279"/>
                </a:lnTo>
                <a:close/>
              </a:path>
              <a:path w="109854" h="117475">
                <a:moveTo>
                  <a:pt x="59580" y="23660"/>
                </a:moveTo>
                <a:lnTo>
                  <a:pt x="38798" y="23660"/>
                </a:lnTo>
                <a:lnTo>
                  <a:pt x="64719" y="62217"/>
                </a:lnTo>
                <a:lnTo>
                  <a:pt x="28638" y="68935"/>
                </a:lnTo>
                <a:lnTo>
                  <a:pt x="90283" y="68935"/>
                </a:lnTo>
                <a:lnTo>
                  <a:pt x="59580" y="2366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329966" y="4083741"/>
            <a:ext cx="85725" cy="109220"/>
          </a:xfrm>
          <a:custGeom>
            <a:avLst/>
            <a:gdLst/>
            <a:ahLst/>
            <a:cxnLst/>
            <a:rect l="l" t="t" r="r" b="b"/>
            <a:pathLst>
              <a:path w="85725" h="109220">
                <a:moveTo>
                  <a:pt x="15735" y="84305"/>
                </a:moveTo>
                <a:lnTo>
                  <a:pt x="7099" y="99545"/>
                </a:lnTo>
                <a:lnTo>
                  <a:pt x="9430" y="100898"/>
                </a:lnTo>
                <a:lnTo>
                  <a:pt x="20282" y="105702"/>
                </a:lnTo>
                <a:lnTo>
                  <a:pt x="31911" y="108377"/>
                </a:lnTo>
                <a:lnTo>
                  <a:pt x="44544" y="108882"/>
                </a:lnTo>
                <a:lnTo>
                  <a:pt x="58409" y="107176"/>
                </a:lnTo>
                <a:lnTo>
                  <a:pt x="71281" y="101750"/>
                </a:lnTo>
                <a:lnTo>
                  <a:pt x="80506" y="93458"/>
                </a:lnTo>
                <a:lnTo>
                  <a:pt x="80977" y="92436"/>
                </a:lnTo>
                <a:lnTo>
                  <a:pt x="39261" y="92436"/>
                </a:lnTo>
                <a:lnTo>
                  <a:pt x="27417" y="89850"/>
                </a:lnTo>
                <a:lnTo>
                  <a:pt x="15735" y="84305"/>
                </a:lnTo>
                <a:close/>
              </a:path>
              <a:path w="85725" h="109220">
                <a:moveTo>
                  <a:pt x="42249" y="0"/>
                </a:moveTo>
                <a:lnTo>
                  <a:pt x="5575" y="14843"/>
                </a:lnTo>
                <a:lnTo>
                  <a:pt x="0" y="38115"/>
                </a:lnTo>
                <a:lnTo>
                  <a:pt x="802" y="41665"/>
                </a:lnTo>
                <a:lnTo>
                  <a:pt x="6040" y="51866"/>
                </a:lnTo>
                <a:lnTo>
                  <a:pt x="15285" y="58279"/>
                </a:lnTo>
                <a:lnTo>
                  <a:pt x="29028" y="61884"/>
                </a:lnTo>
                <a:lnTo>
                  <a:pt x="47761" y="63661"/>
                </a:lnTo>
                <a:lnTo>
                  <a:pt x="62575" y="67292"/>
                </a:lnTo>
                <a:lnTo>
                  <a:pt x="67424" y="74844"/>
                </a:lnTo>
                <a:lnTo>
                  <a:pt x="66615" y="81498"/>
                </a:lnTo>
                <a:lnTo>
                  <a:pt x="58230" y="88080"/>
                </a:lnTo>
                <a:lnTo>
                  <a:pt x="39261" y="92436"/>
                </a:lnTo>
                <a:lnTo>
                  <a:pt x="80977" y="92436"/>
                </a:lnTo>
                <a:lnTo>
                  <a:pt x="85470" y="82706"/>
                </a:lnTo>
                <a:lnTo>
                  <a:pt x="85559" y="69903"/>
                </a:lnTo>
                <a:lnTo>
                  <a:pt x="84676" y="66106"/>
                </a:lnTo>
                <a:lnTo>
                  <a:pt x="79640" y="56792"/>
                </a:lnTo>
                <a:lnTo>
                  <a:pt x="70510" y="50469"/>
                </a:lnTo>
                <a:lnTo>
                  <a:pt x="56537" y="46560"/>
                </a:lnTo>
                <a:lnTo>
                  <a:pt x="36972" y="44487"/>
                </a:lnTo>
                <a:lnTo>
                  <a:pt x="22970" y="40913"/>
                </a:lnTo>
                <a:lnTo>
                  <a:pt x="18173" y="33340"/>
                </a:lnTo>
                <a:lnTo>
                  <a:pt x="17939" y="30948"/>
                </a:lnTo>
                <a:lnTo>
                  <a:pt x="22759" y="22473"/>
                </a:lnTo>
                <a:lnTo>
                  <a:pt x="38707" y="16807"/>
                </a:lnTo>
                <a:lnTo>
                  <a:pt x="64143" y="16807"/>
                </a:lnTo>
                <a:lnTo>
                  <a:pt x="65735" y="4777"/>
                </a:lnTo>
                <a:lnTo>
                  <a:pt x="54527" y="1193"/>
                </a:lnTo>
                <a:lnTo>
                  <a:pt x="42249" y="0"/>
                </a:lnTo>
                <a:close/>
              </a:path>
              <a:path w="85725" h="109220">
                <a:moveTo>
                  <a:pt x="64143" y="16807"/>
                </a:moveTo>
                <a:lnTo>
                  <a:pt x="38707" y="16807"/>
                </a:lnTo>
                <a:lnTo>
                  <a:pt x="50738" y="18189"/>
                </a:lnTo>
                <a:lnTo>
                  <a:pt x="63334" y="22913"/>
                </a:lnTo>
                <a:lnTo>
                  <a:pt x="64143" y="16807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423329" y="4060109"/>
            <a:ext cx="98425" cy="119380"/>
          </a:xfrm>
          <a:custGeom>
            <a:avLst/>
            <a:gdLst/>
            <a:ahLst/>
            <a:cxnLst/>
            <a:rect l="l" t="t" r="r" b="b"/>
            <a:pathLst>
              <a:path w="98425" h="119379">
                <a:moveTo>
                  <a:pt x="77724" y="0"/>
                </a:moveTo>
                <a:lnTo>
                  <a:pt x="0" y="14465"/>
                </a:lnTo>
                <a:lnTo>
                  <a:pt x="19507" y="119291"/>
                </a:lnTo>
                <a:lnTo>
                  <a:pt x="97967" y="104686"/>
                </a:lnTo>
                <a:lnTo>
                  <a:pt x="96983" y="99390"/>
                </a:lnTo>
                <a:lnTo>
                  <a:pt x="34861" y="99390"/>
                </a:lnTo>
                <a:lnTo>
                  <a:pt x="29616" y="71234"/>
                </a:lnTo>
                <a:lnTo>
                  <a:pt x="82181" y="61455"/>
                </a:lnTo>
                <a:lnTo>
                  <a:pt x="80932" y="54762"/>
                </a:lnTo>
                <a:lnTo>
                  <a:pt x="26555" y="54762"/>
                </a:lnTo>
                <a:lnTo>
                  <a:pt x="21475" y="27508"/>
                </a:lnTo>
                <a:lnTo>
                  <a:pt x="80784" y="16471"/>
                </a:lnTo>
                <a:lnTo>
                  <a:pt x="77724" y="0"/>
                </a:lnTo>
                <a:close/>
              </a:path>
              <a:path w="98425" h="119379">
                <a:moveTo>
                  <a:pt x="94907" y="88214"/>
                </a:moveTo>
                <a:lnTo>
                  <a:pt x="34861" y="99390"/>
                </a:lnTo>
                <a:lnTo>
                  <a:pt x="96983" y="99390"/>
                </a:lnTo>
                <a:lnTo>
                  <a:pt x="94907" y="88214"/>
                </a:lnTo>
                <a:close/>
              </a:path>
              <a:path w="98425" h="119379">
                <a:moveTo>
                  <a:pt x="79108" y="44983"/>
                </a:moveTo>
                <a:lnTo>
                  <a:pt x="26555" y="54762"/>
                </a:lnTo>
                <a:lnTo>
                  <a:pt x="80932" y="54762"/>
                </a:lnTo>
                <a:lnTo>
                  <a:pt x="79108" y="44983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523712" y="4052459"/>
            <a:ext cx="93345" cy="108585"/>
          </a:xfrm>
          <a:custGeom>
            <a:avLst/>
            <a:gdLst/>
            <a:ahLst/>
            <a:cxnLst/>
            <a:rect l="l" t="t" r="r" b="b"/>
            <a:pathLst>
              <a:path w="93345" h="108585">
                <a:moveTo>
                  <a:pt x="18415" y="0"/>
                </a:moveTo>
                <a:lnTo>
                  <a:pt x="0" y="3428"/>
                </a:lnTo>
                <a:lnTo>
                  <a:pt x="19507" y="108254"/>
                </a:lnTo>
                <a:lnTo>
                  <a:pt x="93040" y="94564"/>
                </a:lnTo>
                <a:lnTo>
                  <a:pt x="91826" y="88049"/>
                </a:lnTo>
                <a:lnTo>
                  <a:pt x="34798" y="88049"/>
                </a:lnTo>
                <a:lnTo>
                  <a:pt x="18415" y="0"/>
                </a:lnTo>
                <a:close/>
              </a:path>
              <a:path w="93345" h="108585">
                <a:moveTo>
                  <a:pt x="89916" y="77787"/>
                </a:moveTo>
                <a:lnTo>
                  <a:pt x="34798" y="88049"/>
                </a:lnTo>
                <a:lnTo>
                  <a:pt x="91826" y="88049"/>
                </a:lnTo>
                <a:lnTo>
                  <a:pt x="89916" y="77787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617500" y="4035000"/>
            <a:ext cx="38100" cy="108585"/>
          </a:xfrm>
          <a:custGeom>
            <a:avLst/>
            <a:gdLst/>
            <a:ahLst/>
            <a:cxnLst/>
            <a:rect l="l" t="t" r="r" b="b"/>
            <a:pathLst>
              <a:path w="38100" h="108585">
                <a:moveTo>
                  <a:pt x="18415" y="0"/>
                </a:moveTo>
                <a:lnTo>
                  <a:pt x="0" y="3428"/>
                </a:lnTo>
                <a:lnTo>
                  <a:pt x="19507" y="108254"/>
                </a:lnTo>
                <a:lnTo>
                  <a:pt x="37922" y="104825"/>
                </a:lnTo>
                <a:lnTo>
                  <a:pt x="18415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663943" y="4012779"/>
            <a:ext cx="111125" cy="121920"/>
          </a:xfrm>
          <a:custGeom>
            <a:avLst/>
            <a:gdLst/>
            <a:ahLst/>
            <a:cxnLst/>
            <a:rect l="l" t="t" r="r" b="b"/>
            <a:pathLst>
              <a:path w="111125" h="121920">
                <a:moveTo>
                  <a:pt x="17068" y="13830"/>
                </a:moveTo>
                <a:lnTo>
                  <a:pt x="0" y="17005"/>
                </a:lnTo>
                <a:lnTo>
                  <a:pt x="19507" y="121831"/>
                </a:lnTo>
                <a:lnTo>
                  <a:pt x="37630" y="118452"/>
                </a:lnTo>
                <a:lnTo>
                  <a:pt x="23749" y="43878"/>
                </a:lnTo>
                <a:lnTo>
                  <a:pt x="50814" y="43878"/>
                </a:lnTo>
                <a:lnTo>
                  <a:pt x="17068" y="13830"/>
                </a:lnTo>
                <a:close/>
              </a:path>
              <a:path w="111125" h="121920">
                <a:moveTo>
                  <a:pt x="50814" y="43878"/>
                </a:moveTo>
                <a:lnTo>
                  <a:pt x="23749" y="43878"/>
                </a:lnTo>
                <a:lnTo>
                  <a:pt x="95440" y="107695"/>
                </a:lnTo>
                <a:lnTo>
                  <a:pt x="110858" y="104825"/>
                </a:lnTo>
                <a:lnTo>
                  <a:pt x="105467" y="75857"/>
                </a:lnTo>
                <a:lnTo>
                  <a:pt x="86728" y="75857"/>
                </a:lnTo>
                <a:lnTo>
                  <a:pt x="50814" y="43878"/>
                </a:lnTo>
                <a:close/>
              </a:path>
              <a:path w="111125" h="121920">
                <a:moveTo>
                  <a:pt x="91351" y="0"/>
                </a:moveTo>
                <a:lnTo>
                  <a:pt x="73228" y="3378"/>
                </a:lnTo>
                <a:lnTo>
                  <a:pt x="86728" y="75857"/>
                </a:lnTo>
                <a:lnTo>
                  <a:pt x="105467" y="75857"/>
                </a:lnTo>
                <a:lnTo>
                  <a:pt x="91351" y="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782300" y="3993287"/>
            <a:ext cx="98425" cy="119380"/>
          </a:xfrm>
          <a:custGeom>
            <a:avLst/>
            <a:gdLst/>
            <a:ahLst/>
            <a:cxnLst/>
            <a:rect l="l" t="t" r="r" b="b"/>
            <a:pathLst>
              <a:path w="98425" h="119379">
                <a:moveTo>
                  <a:pt x="77724" y="0"/>
                </a:moveTo>
                <a:lnTo>
                  <a:pt x="0" y="14465"/>
                </a:lnTo>
                <a:lnTo>
                  <a:pt x="19507" y="119291"/>
                </a:lnTo>
                <a:lnTo>
                  <a:pt x="97967" y="104686"/>
                </a:lnTo>
                <a:lnTo>
                  <a:pt x="96983" y="99390"/>
                </a:lnTo>
                <a:lnTo>
                  <a:pt x="34874" y="99390"/>
                </a:lnTo>
                <a:lnTo>
                  <a:pt x="29629" y="71234"/>
                </a:lnTo>
                <a:lnTo>
                  <a:pt x="82181" y="61455"/>
                </a:lnTo>
                <a:lnTo>
                  <a:pt x="80932" y="54762"/>
                </a:lnTo>
                <a:lnTo>
                  <a:pt x="26568" y="54762"/>
                </a:lnTo>
                <a:lnTo>
                  <a:pt x="21488" y="27508"/>
                </a:lnTo>
                <a:lnTo>
                  <a:pt x="80784" y="16471"/>
                </a:lnTo>
                <a:lnTo>
                  <a:pt x="77724" y="0"/>
                </a:lnTo>
                <a:close/>
              </a:path>
              <a:path w="98425" h="119379">
                <a:moveTo>
                  <a:pt x="94907" y="88214"/>
                </a:moveTo>
                <a:lnTo>
                  <a:pt x="34874" y="99390"/>
                </a:lnTo>
                <a:lnTo>
                  <a:pt x="96983" y="99390"/>
                </a:lnTo>
                <a:lnTo>
                  <a:pt x="94907" y="88214"/>
                </a:lnTo>
                <a:close/>
              </a:path>
              <a:path w="98425" h="119379">
                <a:moveTo>
                  <a:pt x="79108" y="44983"/>
                </a:moveTo>
                <a:lnTo>
                  <a:pt x="26568" y="54762"/>
                </a:lnTo>
                <a:lnTo>
                  <a:pt x="80932" y="54762"/>
                </a:lnTo>
                <a:lnTo>
                  <a:pt x="79108" y="44983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25853" y="2886801"/>
            <a:ext cx="1040765" cy="1009015"/>
          </a:xfrm>
          <a:custGeom>
            <a:avLst/>
            <a:gdLst/>
            <a:ahLst/>
            <a:cxnLst/>
            <a:rect l="l" t="t" r="r" b="b"/>
            <a:pathLst>
              <a:path w="1040764" h="1009014">
                <a:moveTo>
                  <a:pt x="959294" y="0"/>
                </a:moveTo>
                <a:lnTo>
                  <a:pt x="0" y="90106"/>
                </a:lnTo>
                <a:lnTo>
                  <a:pt x="81292" y="1008545"/>
                </a:lnTo>
                <a:lnTo>
                  <a:pt x="1040447" y="908418"/>
                </a:lnTo>
                <a:lnTo>
                  <a:pt x="959294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15235" y="2566647"/>
            <a:ext cx="791845" cy="821690"/>
          </a:xfrm>
          <a:custGeom>
            <a:avLst/>
            <a:gdLst/>
            <a:ahLst/>
            <a:cxnLst/>
            <a:rect l="l" t="t" r="r" b="b"/>
            <a:pathLst>
              <a:path w="791844" h="821689">
                <a:moveTo>
                  <a:pt x="156681" y="0"/>
                </a:moveTo>
                <a:lnTo>
                  <a:pt x="108961" y="6806"/>
                </a:lnTo>
                <a:lnTo>
                  <a:pt x="63612" y="28815"/>
                </a:lnTo>
                <a:lnTo>
                  <a:pt x="34441" y="55093"/>
                </a:lnTo>
                <a:lnTo>
                  <a:pt x="9864" y="97640"/>
                </a:lnTo>
                <a:lnTo>
                  <a:pt x="109" y="144752"/>
                </a:lnTo>
                <a:lnTo>
                  <a:pt x="0" y="156788"/>
                </a:lnTo>
                <a:lnTo>
                  <a:pt x="826" y="168804"/>
                </a:lnTo>
                <a:lnTo>
                  <a:pt x="13525" y="215463"/>
                </a:lnTo>
                <a:lnTo>
                  <a:pt x="41340" y="256950"/>
                </a:lnTo>
                <a:lnTo>
                  <a:pt x="532411" y="778244"/>
                </a:lnTo>
                <a:lnTo>
                  <a:pt x="573206" y="806509"/>
                </a:lnTo>
                <a:lnTo>
                  <a:pt x="619540" y="819979"/>
                </a:lnTo>
                <a:lnTo>
                  <a:pt x="643568" y="821130"/>
                </a:lnTo>
                <a:lnTo>
                  <a:pt x="655584" y="820302"/>
                </a:lnTo>
                <a:lnTo>
                  <a:pt x="702245" y="807601"/>
                </a:lnTo>
                <a:lnTo>
                  <a:pt x="743739" y="779784"/>
                </a:lnTo>
                <a:lnTo>
                  <a:pt x="771283" y="744969"/>
                </a:lnTo>
                <a:lnTo>
                  <a:pt x="788462" y="699655"/>
                </a:lnTo>
                <a:lnTo>
                  <a:pt x="791587" y="663737"/>
                </a:lnTo>
                <a:lnTo>
                  <a:pt x="790760" y="651720"/>
                </a:lnTo>
                <a:lnTo>
                  <a:pt x="778058" y="605060"/>
                </a:lnTo>
                <a:lnTo>
                  <a:pt x="750241" y="563566"/>
                </a:lnTo>
                <a:lnTo>
                  <a:pt x="264072" y="47235"/>
                </a:lnTo>
                <a:lnTo>
                  <a:pt x="225279" y="17541"/>
                </a:lnTo>
                <a:lnTo>
                  <a:pt x="180369" y="2189"/>
                </a:lnTo>
                <a:lnTo>
                  <a:pt x="156681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82676" y="3469088"/>
            <a:ext cx="297815" cy="302260"/>
          </a:xfrm>
          <a:custGeom>
            <a:avLst/>
            <a:gdLst/>
            <a:ahLst/>
            <a:cxnLst/>
            <a:rect l="l" t="t" r="r" b="b"/>
            <a:pathLst>
              <a:path w="297814" h="302260">
                <a:moveTo>
                  <a:pt x="269963" y="0"/>
                </a:moveTo>
                <a:lnTo>
                  <a:pt x="0" y="27304"/>
                </a:lnTo>
                <a:lnTo>
                  <a:pt x="28524" y="302132"/>
                </a:lnTo>
                <a:lnTo>
                  <a:pt x="297713" y="274192"/>
                </a:lnTo>
                <a:lnTo>
                  <a:pt x="26996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65229" y="343854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274827" y="0"/>
                </a:moveTo>
                <a:lnTo>
                  <a:pt x="0" y="28524"/>
                </a:lnTo>
                <a:lnTo>
                  <a:pt x="28524" y="303352"/>
                </a:lnTo>
                <a:lnTo>
                  <a:pt x="303352" y="274827"/>
                </a:lnTo>
                <a:lnTo>
                  <a:pt x="274827" y="0"/>
                </a:lnTo>
                <a:close/>
              </a:path>
            </a:pathLst>
          </a:custGeom>
          <a:solidFill>
            <a:srgbClr val="529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64474" y="3193454"/>
            <a:ext cx="133985" cy="586740"/>
          </a:xfrm>
          <a:custGeom>
            <a:avLst/>
            <a:gdLst/>
            <a:ahLst/>
            <a:cxnLst/>
            <a:rect l="l" t="t" r="r" b="b"/>
            <a:pathLst>
              <a:path w="133985" h="586739">
                <a:moveTo>
                  <a:pt x="77990" y="1779"/>
                </a:moveTo>
                <a:lnTo>
                  <a:pt x="65838" y="0"/>
                </a:lnTo>
                <a:lnTo>
                  <a:pt x="53851" y="1297"/>
                </a:lnTo>
                <a:lnTo>
                  <a:pt x="42357" y="5300"/>
                </a:lnTo>
                <a:lnTo>
                  <a:pt x="7873" y="40946"/>
                </a:lnTo>
                <a:lnTo>
                  <a:pt x="1811" y="77877"/>
                </a:lnTo>
                <a:lnTo>
                  <a:pt x="3179" y="90175"/>
                </a:lnTo>
                <a:lnTo>
                  <a:pt x="20381" y="136687"/>
                </a:lnTo>
                <a:lnTo>
                  <a:pt x="42305" y="168980"/>
                </a:lnTo>
                <a:lnTo>
                  <a:pt x="58150" y="189166"/>
                </a:lnTo>
                <a:lnTo>
                  <a:pt x="65946" y="199004"/>
                </a:lnTo>
                <a:lnTo>
                  <a:pt x="94379" y="240458"/>
                </a:lnTo>
                <a:lnTo>
                  <a:pt x="110718" y="276124"/>
                </a:lnTo>
                <a:lnTo>
                  <a:pt x="121957" y="312932"/>
                </a:lnTo>
                <a:lnTo>
                  <a:pt x="128989" y="350425"/>
                </a:lnTo>
                <a:lnTo>
                  <a:pt x="133251" y="402756"/>
                </a:lnTo>
                <a:lnTo>
                  <a:pt x="133487" y="416953"/>
                </a:lnTo>
                <a:lnTo>
                  <a:pt x="133357" y="430738"/>
                </a:lnTo>
                <a:lnTo>
                  <a:pt x="130191" y="469636"/>
                </a:lnTo>
                <a:lnTo>
                  <a:pt x="117337" y="515824"/>
                </a:lnTo>
                <a:lnTo>
                  <a:pt x="96454" y="547819"/>
                </a:lnTo>
                <a:lnTo>
                  <a:pt x="56530" y="578010"/>
                </a:lnTo>
                <a:lnTo>
                  <a:pt x="22715" y="586673"/>
                </a:lnTo>
                <a:lnTo>
                  <a:pt x="11300" y="586414"/>
                </a:lnTo>
                <a:lnTo>
                  <a:pt x="0" y="584430"/>
                </a:lnTo>
              </a:path>
            </a:pathLst>
          </a:custGeom>
          <a:ln w="2540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42465" y="3195233"/>
            <a:ext cx="94615" cy="173990"/>
          </a:xfrm>
          <a:custGeom>
            <a:avLst/>
            <a:gdLst/>
            <a:ahLst/>
            <a:cxnLst/>
            <a:rect l="l" t="t" r="r" b="b"/>
            <a:pathLst>
              <a:path w="94614" h="173989">
                <a:moveTo>
                  <a:pt x="0" y="0"/>
                </a:moveTo>
                <a:lnTo>
                  <a:pt x="45731" y="23193"/>
                </a:lnTo>
                <a:lnTo>
                  <a:pt x="82931" y="47779"/>
                </a:lnTo>
                <a:lnTo>
                  <a:pt x="94551" y="72757"/>
                </a:lnTo>
                <a:lnTo>
                  <a:pt x="93662" y="80039"/>
                </a:lnTo>
                <a:lnTo>
                  <a:pt x="75747" y="117219"/>
                </a:lnTo>
                <a:lnTo>
                  <a:pt x="47991" y="157205"/>
                </a:lnTo>
                <a:lnTo>
                  <a:pt x="36156" y="173532"/>
                </a:lnTo>
              </a:path>
            </a:pathLst>
          </a:custGeom>
          <a:ln w="2540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99486" y="2995419"/>
            <a:ext cx="735330" cy="430530"/>
          </a:xfrm>
          <a:custGeom>
            <a:avLst/>
            <a:gdLst/>
            <a:ahLst/>
            <a:cxnLst/>
            <a:rect l="l" t="t" r="r" b="b"/>
            <a:pathLst>
              <a:path w="735330" h="430529">
                <a:moveTo>
                  <a:pt x="695490" y="0"/>
                </a:moveTo>
                <a:lnTo>
                  <a:pt x="137515" y="59931"/>
                </a:lnTo>
                <a:lnTo>
                  <a:pt x="0" y="261886"/>
                </a:lnTo>
                <a:lnTo>
                  <a:pt x="177266" y="430047"/>
                </a:lnTo>
                <a:lnTo>
                  <a:pt x="735228" y="370128"/>
                </a:lnTo>
                <a:lnTo>
                  <a:pt x="725526" y="279768"/>
                </a:lnTo>
                <a:lnTo>
                  <a:pt x="105422" y="279768"/>
                </a:lnTo>
                <a:lnTo>
                  <a:pt x="92564" y="278597"/>
                </a:lnTo>
                <a:lnTo>
                  <a:pt x="82489" y="271118"/>
                </a:lnTo>
                <a:lnTo>
                  <a:pt x="79979" y="254869"/>
                </a:lnTo>
                <a:lnTo>
                  <a:pt x="82909" y="243173"/>
                </a:lnTo>
                <a:lnTo>
                  <a:pt x="89974" y="235946"/>
                </a:lnTo>
                <a:lnTo>
                  <a:pt x="105294" y="234885"/>
                </a:lnTo>
                <a:lnTo>
                  <a:pt x="720708" y="234885"/>
                </a:lnTo>
                <a:lnTo>
                  <a:pt x="695490" y="0"/>
                </a:lnTo>
                <a:close/>
              </a:path>
              <a:path w="735330" h="430529">
                <a:moveTo>
                  <a:pt x="720708" y="234885"/>
                </a:moveTo>
                <a:lnTo>
                  <a:pt x="105294" y="234885"/>
                </a:lnTo>
                <a:lnTo>
                  <a:pt x="116435" y="239393"/>
                </a:lnTo>
                <a:lnTo>
                  <a:pt x="122976" y="248095"/>
                </a:lnTo>
                <a:lnTo>
                  <a:pt x="123050" y="262594"/>
                </a:lnTo>
                <a:lnTo>
                  <a:pt x="117379" y="273330"/>
                </a:lnTo>
                <a:lnTo>
                  <a:pt x="107404" y="279305"/>
                </a:lnTo>
                <a:lnTo>
                  <a:pt x="105422" y="279768"/>
                </a:lnTo>
                <a:lnTo>
                  <a:pt x="725526" y="279768"/>
                </a:lnTo>
                <a:lnTo>
                  <a:pt x="720708" y="234885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36589" y="3017479"/>
            <a:ext cx="669925" cy="386715"/>
          </a:xfrm>
          <a:custGeom>
            <a:avLst/>
            <a:gdLst/>
            <a:ahLst/>
            <a:cxnLst/>
            <a:rect l="l" t="t" r="r" b="b"/>
            <a:pathLst>
              <a:path w="669925" h="386714">
                <a:moveTo>
                  <a:pt x="125552" y="54584"/>
                </a:moveTo>
                <a:lnTo>
                  <a:pt x="633806" y="0"/>
                </a:lnTo>
                <a:lnTo>
                  <a:pt x="669429" y="331724"/>
                </a:lnTo>
                <a:lnTo>
                  <a:pt x="161175" y="386308"/>
                </a:lnTo>
                <a:lnTo>
                  <a:pt x="0" y="235839"/>
                </a:lnTo>
                <a:lnTo>
                  <a:pt x="125552" y="54584"/>
                </a:lnTo>
                <a:close/>
              </a:path>
            </a:pathLst>
          </a:custGeom>
          <a:ln w="17843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70587" y="3200144"/>
            <a:ext cx="44450" cy="36830"/>
          </a:xfrm>
          <a:custGeom>
            <a:avLst/>
            <a:gdLst/>
            <a:ahLst/>
            <a:cxnLst/>
            <a:rect l="l" t="t" r="r" b="b"/>
            <a:pathLst>
              <a:path w="44450" h="36830">
                <a:moveTo>
                  <a:pt x="40660" y="9501"/>
                </a:moveTo>
                <a:lnTo>
                  <a:pt x="22525" y="9501"/>
                </a:lnTo>
                <a:lnTo>
                  <a:pt x="33167" y="16153"/>
                </a:lnTo>
                <a:lnTo>
                  <a:pt x="38950" y="27698"/>
                </a:lnTo>
                <a:lnTo>
                  <a:pt x="39789" y="32156"/>
                </a:lnTo>
                <a:lnTo>
                  <a:pt x="39255" y="36525"/>
                </a:lnTo>
                <a:lnTo>
                  <a:pt x="41813" y="35223"/>
                </a:lnTo>
                <a:lnTo>
                  <a:pt x="43837" y="24912"/>
                </a:lnTo>
                <a:lnTo>
                  <a:pt x="40660" y="9501"/>
                </a:lnTo>
                <a:close/>
              </a:path>
              <a:path w="44450" h="36830">
                <a:moveTo>
                  <a:pt x="17551" y="0"/>
                </a:moveTo>
                <a:lnTo>
                  <a:pt x="9232" y="1574"/>
                </a:lnTo>
                <a:lnTo>
                  <a:pt x="2832" y="7366"/>
                </a:lnTo>
                <a:lnTo>
                  <a:pt x="0" y="14732"/>
                </a:lnTo>
                <a:lnTo>
                  <a:pt x="3124" y="11887"/>
                </a:lnTo>
                <a:lnTo>
                  <a:pt x="6997" y="9779"/>
                </a:lnTo>
                <a:lnTo>
                  <a:pt x="22525" y="9501"/>
                </a:lnTo>
                <a:lnTo>
                  <a:pt x="40660" y="9501"/>
                </a:lnTo>
                <a:lnTo>
                  <a:pt x="40485" y="8649"/>
                </a:lnTo>
                <a:lnTo>
                  <a:pt x="30409" y="1170"/>
                </a:lnTo>
                <a:lnTo>
                  <a:pt x="17551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52839" y="3056261"/>
            <a:ext cx="372110" cy="307340"/>
          </a:xfrm>
          <a:custGeom>
            <a:avLst/>
            <a:gdLst/>
            <a:ahLst/>
            <a:cxnLst/>
            <a:rect l="l" t="t" r="r" b="b"/>
            <a:pathLst>
              <a:path w="372109" h="307339">
                <a:moveTo>
                  <a:pt x="226996" y="0"/>
                </a:moveTo>
                <a:lnTo>
                  <a:pt x="134643" y="4178"/>
                </a:lnTo>
                <a:lnTo>
                  <a:pt x="94897" y="14258"/>
                </a:lnTo>
                <a:lnTo>
                  <a:pt x="60184" y="34204"/>
                </a:lnTo>
                <a:lnTo>
                  <a:pt x="31999" y="62527"/>
                </a:lnTo>
                <a:lnTo>
                  <a:pt x="11833" y="97740"/>
                </a:lnTo>
                <a:lnTo>
                  <a:pt x="1179" y="138355"/>
                </a:lnTo>
                <a:lnTo>
                  <a:pt x="0" y="152837"/>
                </a:lnTo>
                <a:lnTo>
                  <a:pt x="98" y="167698"/>
                </a:lnTo>
                <a:lnTo>
                  <a:pt x="9318" y="208550"/>
                </a:lnTo>
                <a:lnTo>
                  <a:pt x="28710" y="244326"/>
                </a:lnTo>
                <a:lnTo>
                  <a:pt x="56548" y="273464"/>
                </a:lnTo>
                <a:lnTo>
                  <a:pt x="91105" y="294400"/>
                </a:lnTo>
                <a:lnTo>
                  <a:pt x="130655" y="305570"/>
                </a:lnTo>
                <a:lnTo>
                  <a:pt x="144650" y="306853"/>
                </a:lnTo>
                <a:lnTo>
                  <a:pt x="158943" y="306820"/>
                </a:lnTo>
                <a:lnTo>
                  <a:pt x="227625" y="303429"/>
                </a:lnTo>
                <a:lnTo>
                  <a:pt x="273708" y="293894"/>
                </a:lnTo>
                <a:lnTo>
                  <a:pt x="309504" y="274558"/>
                </a:lnTo>
                <a:lnTo>
                  <a:pt x="338606" y="246774"/>
                </a:lnTo>
                <a:lnTo>
                  <a:pt x="359482" y="212234"/>
                </a:lnTo>
                <a:lnTo>
                  <a:pt x="370600" y="172628"/>
                </a:lnTo>
                <a:lnTo>
                  <a:pt x="371872" y="158594"/>
                </a:lnTo>
                <a:lnTo>
                  <a:pt x="371833" y="144247"/>
                </a:lnTo>
                <a:lnTo>
                  <a:pt x="362298" y="98163"/>
                </a:lnTo>
                <a:lnTo>
                  <a:pt x="342960" y="62368"/>
                </a:lnTo>
                <a:lnTo>
                  <a:pt x="315174" y="33265"/>
                </a:lnTo>
                <a:lnTo>
                  <a:pt x="280633" y="12389"/>
                </a:lnTo>
                <a:lnTo>
                  <a:pt x="241030" y="1272"/>
                </a:lnTo>
                <a:lnTo>
                  <a:pt x="226996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5314" y="3340122"/>
            <a:ext cx="516890" cy="314325"/>
          </a:xfrm>
          <a:custGeom>
            <a:avLst/>
            <a:gdLst/>
            <a:ahLst/>
            <a:cxnLst/>
            <a:rect l="l" t="t" r="r" b="b"/>
            <a:pathLst>
              <a:path w="516890" h="314325">
                <a:moveTo>
                  <a:pt x="371713" y="0"/>
                </a:moveTo>
                <a:lnTo>
                  <a:pt x="134645" y="11327"/>
                </a:lnTo>
                <a:lnTo>
                  <a:pt x="94898" y="21402"/>
                </a:lnTo>
                <a:lnTo>
                  <a:pt x="60185" y="41345"/>
                </a:lnTo>
                <a:lnTo>
                  <a:pt x="32000" y="69667"/>
                </a:lnTo>
                <a:lnTo>
                  <a:pt x="11833" y="104882"/>
                </a:lnTo>
                <a:lnTo>
                  <a:pt x="1179" y="145501"/>
                </a:lnTo>
                <a:lnTo>
                  <a:pt x="0" y="159984"/>
                </a:lnTo>
                <a:lnTo>
                  <a:pt x="98" y="174848"/>
                </a:lnTo>
                <a:lnTo>
                  <a:pt x="9314" y="215695"/>
                </a:lnTo>
                <a:lnTo>
                  <a:pt x="28705" y="251471"/>
                </a:lnTo>
                <a:lnTo>
                  <a:pt x="56544" y="280610"/>
                </a:lnTo>
                <a:lnTo>
                  <a:pt x="91103" y="301548"/>
                </a:lnTo>
                <a:lnTo>
                  <a:pt x="130655" y="312720"/>
                </a:lnTo>
                <a:lnTo>
                  <a:pt x="144650" y="314003"/>
                </a:lnTo>
                <a:lnTo>
                  <a:pt x="158944" y="313970"/>
                </a:lnTo>
                <a:lnTo>
                  <a:pt x="372342" y="303429"/>
                </a:lnTo>
                <a:lnTo>
                  <a:pt x="421588" y="292616"/>
                </a:lnTo>
                <a:lnTo>
                  <a:pt x="456306" y="272722"/>
                </a:lnTo>
                <a:lnTo>
                  <a:pt x="484447" y="244446"/>
                </a:lnTo>
                <a:lnTo>
                  <a:pt x="504548" y="209243"/>
                </a:lnTo>
                <a:lnTo>
                  <a:pt x="515147" y="168563"/>
                </a:lnTo>
                <a:lnTo>
                  <a:pt x="516316" y="154038"/>
                </a:lnTo>
                <a:lnTo>
                  <a:pt x="516212" y="139120"/>
                </a:lnTo>
                <a:lnTo>
                  <a:pt x="507015" y="98163"/>
                </a:lnTo>
                <a:lnTo>
                  <a:pt x="487677" y="62368"/>
                </a:lnTo>
                <a:lnTo>
                  <a:pt x="459891" y="33265"/>
                </a:lnTo>
                <a:lnTo>
                  <a:pt x="425350" y="12389"/>
                </a:lnTo>
                <a:lnTo>
                  <a:pt x="385747" y="1272"/>
                </a:lnTo>
                <a:lnTo>
                  <a:pt x="371713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16062" y="3638944"/>
            <a:ext cx="487680" cy="313055"/>
          </a:xfrm>
          <a:custGeom>
            <a:avLst/>
            <a:gdLst/>
            <a:ahLst/>
            <a:cxnLst/>
            <a:rect l="l" t="t" r="r" b="b"/>
            <a:pathLst>
              <a:path w="487680" h="313054">
                <a:moveTo>
                  <a:pt x="342492" y="0"/>
                </a:moveTo>
                <a:lnTo>
                  <a:pt x="134644" y="9880"/>
                </a:lnTo>
                <a:lnTo>
                  <a:pt x="94898" y="19961"/>
                </a:lnTo>
                <a:lnTo>
                  <a:pt x="60185" y="39906"/>
                </a:lnTo>
                <a:lnTo>
                  <a:pt x="31999" y="68229"/>
                </a:lnTo>
                <a:lnTo>
                  <a:pt x="11833" y="103443"/>
                </a:lnTo>
                <a:lnTo>
                  <a:pt x="1179" y="144058"/>
                </a:lnTo>
                <a:lnTo>
                  <a:pt x="0" y="158539"/>
                </a:lnTo>
                <a:lnTo>
                  <a:pt x="98" y="173401"/>
                </a:lnTo>
                <a:lnTo>
                  <a:pt x="9314" y="214252"/>
                </a:lnTo>
                <a:lnTo>
                  <a:pt x="28705" y="250029"/>
                </a:lnTo>
                <a:lnTo>
                  <a:pt x="56544" y="279167"/>
                </a:lnTo>
                <a:lnTo>
                  <a:pt x="91103" y="300102"/>
                </a:lnTo>
                <a:lnTo>
                  <a:pt x="130655" y="311273"/>
                </a:lnTo>
                <a:lnTo>
                  <a:pt x="144650" y="312556"/>
                </a:lnTo>
                <a:lnTo>
                  <a:pt x="158944" y="312522"/>
                </a:lnTo>
                <a:lnTo>
                  <a:pt x="343132" y="303429"/>
                </a:lnTo>
                <a:lnTo>
                  <a:pt x="392384" y="292613"/>
                </a:lnTo>
                <a:lnTo>
                  <a:pt x="427100" y="272718"/>
                </a:lnTo>
                <a:lnTo>
                  <a:pt x="455239" y="244442"/>
                </a:lnTo>
                <a:lnTo>
                  <a:pt x="475339" y="209237"/>
                </a:lnTo>
                <a:lnTo>
                  <a:pt x="485937" y="168555"/>
                </a:lnTo>
                <a:lnTo>
                  <a:pt x="487105" y="154029"/>
                </a:lnTo>
                <a:lnTo>
                  <a:pt x="487001" y="139110"/>
                </a:lnTo>
                <a:lnTo>
                  <a:pt x="477802" y="98156"/>
                </a:lnTo>
                <a:lnTo>
                  <a:pt x="458462" y="62363"/>
                </a:lnTo>
                <a:lnTo>
                  <a:pt x="430675" y="33263"/>
                </a:lnTo>
                <a:lnTo>
                  <a:pt x="396133" y="12388"/>
                </a:lnTo>
                <a:lnTo>
                  <a:pt x="356527" y="1272"/>
                </a:lnTo>
                <a:lnTo>
                  <a:pt x="342492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09418" y="3927697"/>
            <a:ext cx="372110" cy="307340"/>
          </a:xfrm>
          <a:custGeom>
            <a:avLst/>
            <a:gdLst/>
            <a:ahLst/>
            <a:cxnLst/>
            <a:rect l="l" t="t" r="r" b="b"/>
            <a:pathLst>
              <a:path w="372109" h="307339">
                <a:moveTo>
                  <a:pt x="226986" y="0"/>
                </a:moveTo>
                <a:lnTo>
                  <a:pt x="134644" y="4178"/>
                </a:lnTo>
                <a:lnTo>
                  <a:pt x="94898" y="14258"/>
                </a:lnTo>
                <a:lnTo>
                  <a:pt x="60185" y="34204"/>
                </a:lnTo>
                <a:lnTo>
                  <a:pt x="31999" y="62527"/>
                </a:lnTo>
                <a:lnTo>
                  <a:pt x="11833" y="97740"/>
                </a:lnTo>
                <a:lnTo>
                  <a:pt x="1179" y="138355"/>
                </a:lnTo>
                <a:lnTo>
                  <a:pt x="0" y="152837"/>
                </a:lnTo>
                <a:lnTo>
                  <a:pt x="98" y="167698"/>
                </a:lnTo>
                <a:lnTo>
                  <a:pt x="9314" y="208550"/>
                </a:lnTo>
                <a:lnTo>
                  <a:pt x="28705" y="244326"/>
                </a:lnTo>
                <a:lnTo>
                  <a:pt x="56544" y="273464"/>
                </a:lnTo>
                <a:lnTo>
                  <a:pt x="91103" y="294400"/>
                </a:lnTo>
                <a:lnTo>
                  <a:pt x="130655" y="305570"/>
                </a:lnTo>
                <a:lnTo>
                  <a:pt x="144650" y="306853"/>
                </a:lnTo>
                <a:lnTo>
                  <a:pt x="158944" y="306820"/>
                </a:lnTo>
                <a:lnTo>
                  <a:pt x="227625" y="303429"/>
                </a:lnTo>
                <a:lnTo>
                  <a:pt x="276877" y="292613"/>
                </a:lnTo>
                <a:lnTo>
                  <a:pt x="311593" y="272718"/>
                </a:lnTo>
                <a:lnTo>
                  <a:pt x="339813" y="244326"/>
                </a:lnTo>
                <a:lnTo>
                  <a:pt x="359833" y="209237"/>
                </a:lnTo>
                <a:lnTo>
                  <a:pt x="370430" y="168555"/>
                </a:lnTo>
                <a:lnTo>
                  <a:pt x="371599" y="154029"/>
                </a:lnTo>
                <a:lnTo>
                  <a:pt x="371494" y="139110"/>
                </a:lnTo>
                <a:lnTo>
                  <a:pt x="362295" y="98156"/>
                </a:lnTo>
                <a:lnTo>
                  <a:pt x="342956" y="62363"/>
                </a:lnTo>
                <a:lnTo>
                  <a:pt x="315169" y="33263"/>
                </a:lnTo>
                <a:lnTo>
                  <a:pt x="280626" y="12388"/>
                </a:lnTo>
                <a:lnTo>
                  <a:pt x="241020" y="1272"/>
                </a:lnTo>
                <a:lnTo>
                  <a:pt x="226986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 rot="21120000">
            <a:off x="1777497" y="3077332"/>
            <a:ext cx="481636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0" b="1" spc="-65" dirty="0">
                <a:solidFill>
                  <a:srgbClr val="FFFFFF"/>
                </a:solidFill>
                <a:latin typeface="Gotham Bold"/>
                <a:cs typeface="Gotham Bold"/>
              </a:rPr>
              <a:t>AD</a:t>
            </a:r>
            <a:endParaRPr sz="1900">
              <a:latin typeface="Gotham Bold"/>
              <a:cs typeface="Gotham Bold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265593" y="4254715"/>
            <a:ext cx="125095" cy="130810"/>
          </a:xfrm>
          <a:custGeom>
            <a:avLst/>
            <a:gdLst/>
            <a:ahLst/>
            <a:cxnLst/>
            <a:rect l="l" t="t" r="r" b="b"/>
            <a:pathLst>
              <a:path w="125095" h="130810">
                <a:moveTo>
                  <a:pt x="124764" y="130555"/>
                </a:moveTo>
                <a:lnTo>
                  <a:pt x="0" y="130555"/>
                </a:lnTo>
                <a:lnTo>
                  <a:pt x="0" y="0"/>
                </a:lnTo>
                <a:lnTo>
                  <a:pt x="124764" y="0"/>
                </a:lnTo>
                <a:lnTo>
                  <a:pt x="124764" y="130555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31008" y="455291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84"/>
                </a:lnTo>
              </a:path>
            </a:pathLst>
          </a:custGeom>
          <a:ln w="25692">
            <a:solidFill>
              <a:srgbClr val="E2D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97412" y="4347401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4" h="78739">
                <a:moveTo>
                  <a:pt x="58470" y="0"/>
                </a:moveTo>
                <a:lnTo>
                  <a:pt x="0" y="0"/>
                </a:lnTo>
                <a:lnTo>
                  <a:pt x="447" y="52596"/>
                </a:lnTo>
                <a:lnTo>
                  <a:pt x="5788" y="65747"/>
                </a:lnTo>
                <a:lnTo>
                  <a:pt x="15912" y="74876"/>
                </a:lnTo>
                <a:lnTo>
                  <a:pt x="29235" y="78295"/>
                </a:lnTo>
                <a:lnTo>
                  <a:pt x="34355" y="77818"/>
                </a:lnTo>
                <a:lnTo>
                  <a:pt x="46697" y="72126"/>
                </a:lnTo>
                <a:lnTo>
                  <a:pt x="55263" y="61337"/>
                </a:lnTo>
                <a:lnTo>
                  <a:pt x="58470" y="47142"/>
                </a:lnTo>
                <a:lnTo>
                  <a:pt x="58470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22289" y="4418539"/>
            <a:ext cx="208279" cy="218440"/>
          </a:xfrm>
          <a:custGeom>
            <a:avLst/>
            <a:gdLst/>
            <a:ahLst/>
            <a:cxnLst/>
            <a:rect l="l" t="t" r="r" b="b"/>
            <a:pathLst>
              <a:path w="208279" h="218439">
                <a:moveTo>
                  <a:pt x="0" y="217843"/>
                </a:moveTo>
                <a:lnTo>
                  <a:pt x="0" y="53060"/>
                </a:lnTo>
                <a:lnTo>
                  <a:pt x="1946" y="38316"/>
                </a:lnTo>
                <a:lnTo>
                  <a:pt x="26781" y="5989"/>
                </a:lnTo>
                <a:lnTo>
                  <a:pt x="158940" y="0"/>
                </a:lnTo>
                <a:lnTo>
                  <a:pt x="172771" y="2073"/>
                </a:lnTo>
                <a:lnTo>
                  <a:pt x="185105" y="7909"/>
                </a:lnTo>
                <a:lnTo>
                  <a:pt x="195398" y="16925"/>
                </a:lnTo>
                <a:lnTo>
                  <a:pt x="203103" y="28541"/>
                </a:lnTo>
                <a:lnTo>
                  <a:pt x="207676" y="42178"/>
                </a:lnTo>
              </a:path>
            </a:pathLst>
          </a:custGeom>
          <a:ln w="25692">
            <a:solidFill>
              <a:srgbClr val="E2D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22283" y="4411876"/>
            <a:ext cx="208915" cy="219075"/>
          </a:xfrm>
          <a:custGeom>
            <a:avLst/>
            <a:gdLst/>
            <a:ahLst/>
            <a:cxnLst/>
            <a:rect l="l" t="t" r="r" b="b"/>
            <a:pathLst>
              <a:path w="208915" h="219075">
                <a:moveTo>
                  <a:pt x="208724" y="215836"/>
                </a:moveTo>
                <a:lnTo>
                  <a:pt x="208724" y="42379"/>
                </a:lnTo>
                <a:lnTo>
                  <a:pt x="206315" y="27821"/>
                </a:lnTo>
                <a:lnTo>
                  <a:pt x="199660" y="15443"/>
                </a:lnTo>
                <a:lnTo>
                  <a:pt x="189612" y="6157"/>
                </a:lnTo>
                <a:lnTo>
                  <a:pt x="177026" y="872"/>
                </a:lnTo>
                <a:lnTo>
                  <a:pt x="39763" y="0"/>
                </a:lnTo>
                <a:lnTo>
                  <a:pt x="26105" y="2566"/>
                </a:lnTo>
                <a:lnTo>
                  <a:pt x="14491" y="9659"/>
                </a:lnTo>
                <a:lnTo>
                  <a:pt x="5777" y="20368"/>
                </a:lnTo>
                <a:lnTo>
                  <a:pt x="818" y="33782"/>
                </a:lnTo>
                <a:lnTo>
                  <a:pt x="0" y="218490"/>
                </a:lnTo>
              </a:path>
            </a:pathLst>
          </a:custGeom>
          <a:ln w="31381">
            <a:solidFill>
              <a:srgbClr val="F56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53730" y="4561710"/>
            <a:ext cx="146050" cy="66040"/>
          </a:xfrm>
          <a:custGeom>
            <a:avLst/>
            <a:gdLst/>
            <a:ahLst/>
            <a:cxnLst/>
            <a:rect l="l" t="t" r="r" b="b"/>
            <a:pathLst>
              <a:path w="146050" h="66039">
                <a:moveTo>
                  <a:pt x="145834" y="0"/>
                </a:moveTo>
                <a:lnTo>
                  <a:pt x="0" y="0"/>
                </a:lnTo>
                <a:lnTo>
                  <a:pt x="2438" y="47467"/>
                </a:lnTo>
                <a:lnTo>
                  <a:pt x="49416" y="64094"/>
                </a:lnTo>
                <a:lnTo>
                  <a:pt x="74323" y="65991"/>
                </a:lnTo>
                <a:lnTo>
                  <a:pt x="86807" y="65337"/>
                </a:lnTo>
                <a:lnTo>
                  <a:pt x="134789" y="52025"/>
                </a:lnTo>
                <a:lnTo>
                  <a:pt x="145834" y="46024"/>
                </a:lnTo>
                <a:lnTo>
                  <a:pt x="145834" y="0"/>
                </a:lnTo>
                <a:close/>
              </a:path>
            </a:pathLst>
          </a:custGeom>
          <a:solidFill>
            <a:srgbClr val="181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61783" y="4208746"/>
            <a:ext cx="130175" cy="159385"/>
          </a:xfrm>
          <a:custGeom>
            <a:avLst/>
            <a:gdLst/>
            <a:ahLst/>
            <a:cxnLst/>
            <a:rect l="l" t="t" r="r" b="b"/>
            <a:pathLst>
              <a:path w="130175" h="159385">
                <a:moveTo>
                  <a:pt x="70383" y="0"/>
                </a:moveTo>
                <a:lnTo>
                  <a:pt x="64858" y="0"/>
                </a:lnTo>
                <a:lnTo>
                  <a:pt x="50883" y="1609"/>
                </a:lnTo>
                <a:lnTo>
                  <a:pt x="16543" y="23018"/>
                </a:lnTo>
                <a:lnTo>
                  <a:pt x="332" y="62101"/>
                </a:lnTo>
                <a:lnTo>
                  <a:pt x="0" y="102527"/>
                </a:lnTo>
                <a:lnTo>
                  <a:pt x="1815" y="117933"/>
                </a:lnTo>
                <a:lnTo>
                  <a:pt x="25636" y="148424"/>
                </a:lnTo>
                <a:lnTo>
                  <a:pt x="61340" y="158978"/>
                </a:lnTo>
                <a:lnTo>
                  <a:pt x="64858" y="158978"/>
                </a:lnTo>
                <a:lnTo>
                  <a:pt x="106548" y="148079"/>
                </a:lnTo>
                <a:lnTo>
                  <a:pt x="128632" y="114803"/>
                </a:lnTo>
                <a:lnTo>
                  <a:pt x="129730" y="69138"/>
                </a:lnTo>
                <a:lnTo>
                  <a:pt x="128316" y="54715"/>
                </a:lnTo>
                <a:lnTo>
                  <a:pt x="109436" y="18914"/>
                </a:lnTo>
                <a:lnTo>
                  <a:pt x="75730" y="736"/>
                </a:lnTo>
                <a:lnTo>
                  <a:pt x="70383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53731" y="4465485"/>
            <a:ext cx="146050" cy="119380"/>
          </a:xfrm>
          <a:custGeom>
            <a:avLst/>
            <a:gdLst/>
            <a:ahLst/>
            <a:cxnLst/>
            <a:rect l="l" t="t" r="r" b="b"/>
            <a:pathLst>
              <a:path w="146050" h="119379">
                <a:moveTo>
                  <a:pt x="0" y="118770"/>
                </a:moveTo>
                <a:lnTo>
                  <a:pt x="145834" y="118770"/>
                </a:lnTo>
                <a:lnTo>
                  <a:pt x="145834" y="0"/>
                </a:lnTo>
                <a:lnTo>
                  <a:pt x="0" y="0"/>
                </a:lnTo>
                <a:lnTo>
                  <a:pt x="0" y="118770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36345" y="4399013"/>
            <a:ext cx="180975" cy="66675"/>
          </a:xfrm>
          <a:custGeom>
            <a:avLst/>
            <a:gdLst/>
            <a:ahLst/>
            <a:cxnLst/>
            <a:rect l="l" t="t" r="r" b="b"/>
            <a:pathLst>
              <a:path w="180975" h="66675">
                <a:moveTo>
                  <a:pt x="180619" y="66471"/>
                </a:moveTo>
                <a:lnTo>
                  <a:pt x="0" y="66471"/>
                </a:lnTo>
                <a:lnTo>
                  <a:pt x="0" y="0"/>
                </a:lnTo>
                <a:lnTo>
                  <a:pt x="180619" y="0"/>
                </a:lnTo>
                <a:lnTo>
                  <a:pt x="180619" y="66471"/>
                </a:lnTo>
                <a:close/>
              </a:path>
            </a:pathLst>
          </a:custGeom>
          <a:solidFill>
            <a:srgbClr val="F5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78401" y="4584258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96"/>
                </a:lnTo>
              </a:path>
            </a:pathLst>
          </a:custGeom>
          <a:ln w="31381">
            <a:solidFill>
              <a:srgbClr val="181C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374764" y="4584258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96"/>
                </a:lnTo>
              </a:path>
            </a:pathLst>
          </a:custGeom>
          <a:ln w="31381">
            <a:solidFill>
              <a:srgbClr val="181C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61777" y="4191441"/>
            <a:ext cx="130175" cy="132715"/>
          </a:xfrm>
          <a:custGeom>
            <a:avLst/>
            <a:gdLst/>
            <a:ahLst/>
            <a:cxnLst/>
            <a:rect l="l" t="t" r="r" b="b"/>
            <a:pathLst>
              <a:path w="130175" h="132714">
                <a:moveTo>
                  <a:pt x="44348" y="0"/>
                </a:moveTo>
                <a:lnTo>
                  <a:pt x="9056" y="18640"/>
                </a:lnTo>
                <a:lnTo>
                  <a:pt x="0" y="132537"/>
                </a:lnTo>
                <a:lnTo>
                  <a:pt x="16624" y="132537"/>
                </a:lnTo>
                <a:lnTo>
                  <a:pt x="16624" y="66420"/>
                </a:lnTo>
                <a:lnTo>
                  <a:pt x="22605" y="60058"/>
                </a:lnTo>
                <a:lnTo>
                  <a:pt x="129743" y="60058"/>
                </a:lnTo>
                <a:lnTo>
                  <a:pt x="129743" y="47269"/>
                </a:lnTo>
                <a:lnTo>
                  <a:pt x="112249" y="9649"/>
                </a:lnTo>
                <a:lnTo>
                  <a:pt x="86880" y="26"/>
                </a:lnTo>
                <a:lnTo>
                  <a:pt x="44348" y="0"/>
                </a:lnTo>
                <a:close/>
              </a:path>
              <a:path w="130175" h="132714">
                <a:moveTo>
                  <a:pt x="129743" y="60058"/>
                </a:moveTo>
                <a:lnTo>
                  <a:pt x="107010" y="60058"/>
                </a:lnTo>
                <a:lnTo>
                  <a:pt x="112991" y="66420"/>
                </a:lnTo>
                <a:lnTo>
                  <a:pt x="112991" y="132537"/>
                </a:lnTo>
                <a:lnTo>
                  <a:pt x="129743" y="132537"/>
                </a:lnTo>
                <a:lnTo>
                  <a:pt x="129743" y="60058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295653" y="4380417"/>
            <a:ext cx="60960" cy="25400"/>
          </a:xfrm>
          <a:custGeom>
            <a:avLst/>
            <a:gdLst/>
            <a:ahLst/>
            <a:cxnLst/>
            <a:rect l="l" t="t" r="r" b="b"/>
            <a:pathLst>
              <a:path w="60959" h="25400">
                <a:moveTo>
                  <a:pt x="60451" y="0"/>
                </a:moveTo>
                <a:lnTo>
                  <a:pt x="0" y="0"/>
                </a:lnTo>
                <a:lnTo>
                  <a:pt x="30225" y="24866"/>
                </a:lnTo>
                <a:lnTo>
                  <a:pt x="60451" y="0"/>
                </a:lnTo>
                <a:close/>
              </a:path>
            </a:pathLst>
          </a:custGeom>
          <a:solidFill>
            <a:srgbClr val="F8D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61777" y="4311279"/>
            <a:ext cx="17145" cy="34290"/>
          </a:xfrm>
          <a:custGeom>
            <a:avLst/>
            <a:gdLst/>
            <a:ahLst/>
            <a:cxnLst/>
            <a:rect l="l" t="t" r="r" b="b"/>
            <a:pathLst>
              <a:path w="17145" h="34289">
                <a:moveTo>
                  <a:pt x="16624" y="0"/>
                </a:moveTo>
                <a:lnTo>
                  <a:pt x="0" y="0"/>
                </a:lnTo>
                <a:lnTo>
                  <a:pt x="7565" y="34027"/>
                </a:lnTo>
                <a:lnTo>
                  <a:pt x="14021" y="21458"/>
                </a:lnTo>
                <a:lnTo>
                  <a:pt x="16367" y="12256"/>
                </a:lnTo>
                <a:lnTo>
                  <a:pt x="1662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76080" y="4311279"/>
            <a:ext cx="17145" cy="34290"/>
          </a:xfrm>
          <a:custGeom>
            <a:avLst/>
            <a:gdLst/>
            <a:ahLst/>
            <a:cxnLst/>
            <a:rect l="l" t="t" r="r" b="b"/>
            <a:pathLst>
              <a:path w="17145" h="34289">
                <a:moveTo>
                  <a:pt x="16624" y="0"/>
                </a:moveTo>
                <a:lnTo>
                  <a:pt x="0" y="0"/>
                </a:lnTo>
                <a:lnTo>
                  <a:pt x="257" y="12256"/>
                </a:lnTo>
                <a:lnTo>
                  <a:pt x="2603" y="21458"/>
                </a:lnTo>
                <a:lnTo>
                  <a:pt x="9058" y="34027"/>
                </a:lnTo>
                <a:lnTo>
                  <a:pt x="16624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277999" y="4209045"/>
            <a:ext cx="100965" cy="51435"/>
          </a:xfrm>
          <a:custGeom>
            <a:avLst/>
            <a:gdLst/>
            <a:ahLst/>
            <a:cxnLst/>
            <a:rect l="l" t="t" r="r" b="b"/>
            <a:pathLst>
              <a:path w="100965" h="51435">
                <a:moveTo>
                  <a:pt x="49979" y="0"/>
                </a:moveTo>
                <a:lnTo>
                  <a:pt x="12408" y="16559"/>
                </a:lnTo>
                <a:lnTo>
                  <a:pt x="0" y="41208"/>
                </a:lnTo>
                <a:lnTo>
                  <a:pt x="100881" y="50901"/>
                </a:lnTo>
                <a:lnTo>
                  <a:pt x="84321" y="13325"/>
                </a:lnTo>
                <a:lnTo>
                  <a:pt x="49979" y="0"/>
                </a:lnTo>
                <a:close/>
              </a:path>
            </a:pathLst>
          </a:custGeom>
          <a:solidFill>
            <a:srgbClr val="EFAC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80553" y="4662756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4">
                <a:moveTo>
                  <a:pt x="78902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2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993228" y="3723035"/>
            <a:ext cx="129539" cy="132715"/>
          </a:xfrm>
          <a:custGeom>
            <a:avLst/>
            <a:gdLst/>
            <a:ahLst/>
            <a:cxnLst/>
            <a:rect l="l" t="t" r="r" b="b"/>
            <a:pathLst>
              <a:path w="129540" h="132714">
                <a:moveTo>
                  <a:pt x="60858" y="0"/>
                </a:moveTo>
                <a:lnTo>
                  <a:pt x="0" y="50444"/>
                </a:lnTo>
                <a:lnTo>
                  <a:pt x="68046" y="132537"/>
                </a:lnTo>
                <a:lnTo>
                  <a:pt x="98024" y="107683"/>
                </a:lnTo>
                <a:lnTo>
                  <a:pt x="71767" y="107683"/>
                </a:lnTo>
                <a:lnTo>
                  <a:pt x="53492" y="85636"/>
                </a:lnTo>
                <a:lnTo>
                  <a:pt x="69055" y="72732"/>
                </a:lnTo>
                <a:lnTo>
                  <a:pt x="42799" y="72732"/>
                </a:lnTo>
                <a:lnTo>
                  <a:pt x="25120" y="51384"/>
                </a:lnTo>
                <a:lnTo>
                  <a:pt x="71551" y="12890"/>
                </a:lnTo>
                <a:lnTo>
                  <a:pt x="60858" y="0"/>
                </a:lnTo>
                <a:close/>
              </a:path>
              <a:path w="129540" h="132714">
                <a:moveTo>
                  <a:pt x="118795" y="68694"/>
                </a:moveTo>
                <a:lnTo>
                  <a:pt x="71767" y="107683"/>
                </a:lnTo>
                <a:lnTo>
                  <a:pt x="98024" y="107683"/>
                </a:lnTo>
                <a:lnTo>
                  <a:pt x="129489" y="81597"/>
                </a:lnTo>
                <a:lnTo>
                  <a:pt x="118795" y="68694"/>
                </a:lnTo>
                <a:close/>
              </a:path>
              <a:path w="129540" h="132714">
                <a:moveTo>
                  <a:pt x="83959" y="38607"/>
                </a:moveTo>
                <a:lnTo>
                  <a:pt x="42799" y="72732"/>
                </a:lnTo>
                <a:lnTo>
                  <a:pt x="69055" y="72732"/>
                </a:lnTo>
                <a:lnTo>
                  <a:pt x="94653" y="51511"/>
                </a:lnTo>
                <a:lnTo>
                  <a:pt x="83959" y="38607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66789" y="3650771"/>
            <a:ext cx="144145" cy="144780"/>
          </a:xfrm>
          <a:custGeom>
            <a:avLst/>
            <a:gdLst/>
            <a:ahLst/>
            <a:cxnLst/>
            <a:rect l="l" t="t" r="r" b="b"/>
            <a:pathLst>
              <a:path w="144145" h="144779">
                <a:moveTo>
                  <a:pt x="17005" y="47625"/>
                </a:moveTo>
                <a:lnTo>
                  <a:pt x="0" y="61734"/>
                </a:lnTo>
                <a:lnTo>
                  <a:pt x="61937" y="78447"/>
                </a:lnTo>
                <a:lnTo>
                  <a:pt x="66878" y="144780"/>
                </a:lnTo>
                <a:lnTo>
                  <a:pt x="83413" y="131076"/>
                </a:lnTo>
                <a:lnTo>
                  <a:pt x="79044" y="81889"/>
                </a:lnTo>
                <a:lnTo>
                  <a:pt x="142753" y="81889"/>
                </a:lnTo>
                <a:lnTo>
                  <a:pt x="143687" y="81114"/>
                </a:lnTo>
                <a:lnTo>
                  <a:pt x="79108" y="63830"/>
                </a:lnTo>
                <a:lnTo>
                  <a:pt x="78866" y="60502"/>
                </a:lnTo>
                <a:lnTo>
                  <a:pt x="62103" y="60502"/>
                </a:lnTo>
                <a:lnTo>
                  <a:pt x="17005" y="47625"/>
                </a:lnTo>
                <a:close/>
              </a:path>
              <a:path w="144145" h="144779">
                <a:moveTo>
                  <a:pt x="142753" y="81889"/>
                </a:moveTo>
                <a:lnTo>
                  <a:pt x="79044" y="81889"/>
                </a:lnTo>
                <a:lnTo>
                  <a:pt x="126682" y="95211"/>
                </a:lnTo>
                <a:lnTo>
                  <a:pt x="142753" y="81889"/>
                </a:lnTo>
                <a:close/>
              </a:path>
              <a:path w="144145" h="144779">
                <a:moveTo>
                  <a:pt x="74472" y="0"/>
                </a:moveTo>
                <a:lnTo>
                  <a:pt x="57937" y="13703"/>
                </a:lnTo>
                <a:lnTo>
                  <a:pt x="62103" y="60502"/>
                </a:lnTo>
                <a:lnTo>
                  <a:pt x="78866" y="60502"/>
                </a:lnTo>
                <a:lnTo>
                  <a:pt x="74472" y="0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157376" y="3599495"/>
            <a:ext cx="95250" cy="120014"/>
          </a:xfrm>
          <a:custGeom>
            <a:avLst/>
            <a:gdLst/>
            <a:ahLst/>
            <a:cxnLst/>
            <a:rect l="l" t="t" r="r" b="b"/>
            <a:pathLst>
              <a:path w="95250" h="120014">
                <a:moveTo>
                  <a:pt x="55720" y="0"/>
                </a:moveTo>
                <a:lnTo>
                  <a:pt x="44045" y="3545"/>
                </a:lnTo>
                <a:lnTo>
                  <a:pt x="32359" y="11089"/>
                </a:lnTo>
                <a:lnTo>
                  <a:pt x="0" y="37924"/>
                </a:lnTo>
                <a:lnTo>
                  <a:pt x="68046" y="120004"/>
                </a:lnTo>
                <a:lnTo>
                  <a:pt x="82461" y="108054"/>
                </a:lnTo>
                <a:lnTo>
                  <a:pt x="60591" y="81663"/>
                </a:lnTo>
                <a:lnTo>
                  <a:pt x="76075" y="68645"/>
                </a:lnTo>
                <a:lnTo>
                  <a:pt x="49809" y="68645"/>
                </a:lnTo>
                <a:lnTo>
                  <a:pt x="25311" y="39093"/>
                </a:lnTo>
                <a:lnTo>
                  <a:pt x="51303" y="19609"/>
                </a:lnTo>
                <a:lnTo>
                  <a:pt x="62344" y="18726"/>
                </a:lnTo>
                <a:lnTo>
                  <a:pt x="89968" y="18726"/>
                </a:lnTo>
                <a:lnTo>
                  <a:pt x="86499" y="12905"/>
                </a:lnTo>
                <a:lnTo>
                  <a:pt x="77292" y="4637"/>
                </a:lnTo>
                <a:lnTo>
                  <a:pt x="66947" y="386"/>
                </a:lnTo>
                <a:lnTo>
                  <a:pt x="55720" y="0"/>
                </a:lnTo>
                <a:close/>
              </a:path>
              <a:path w="95250" h="120014">
                <a:moveTo>
                  <a:pt x="89968" y="18726"/>
                </a:moveTo>
                <a:lnTo>
                  <a:pt x="62344" y="18726"/>
                </a:lnTo>
                <a:lnTo>
                  <a:pt x="71932" y="25186"/>
                </a:lnTo>
                <a:lnTo>
                  <a:pt x="76015" y="33271"/>
                </a:lnTo>
                <a:lnTo>
                  <a:pt x="74795" y="44238"/>
                </a:lnTo>
                <a:lnTo>
                  <a:pt x="66573" y="54752"/>
                </a:lnTo>
                <a:lnTo>
                  <a:pt x="49809" y="68645"/>
                </a:lnTo>
                <a:lnTo>
                  <a:pt x="76075" y="68645"/>
                </a:lnTo>
                <a:lnTo>
                  <a:pt x="80524" y="64906"/>
                </a:lnTo>
                <a:lnTo>
                  <a:pt x="88375" y="55468"/>
                </a:lnTo>
                <a:lnTo>
                  <a:pt x="93316" y="45151"/>
                </a:lnTo>
                <a:lnTo>
                  <a:pt x="94929" y="34352"/>
                </a:lnTo>
                <a:lnTo>
                  <a:pt x="92796" y="23471"/>
                </a:lnTo>
                <a:lnTo>
                  <a:pt x="89968" y="18726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253269" y="3525315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53740" y="0"/>
                </a:moveTo>
                <a:lnTo>
                  <a:pt x="10386" y="24035"/>
                </a:lnTo>
                <a:lnTo>
                  <a:pt x="0" y="58062"/>
                </a:lnTo>
                <a:lnTo>
                  <a:pt x="1759" y="69737"/>
                </a:lnTo>
                <a:lnTo>
                  <a:pt x="25116" y="102353"/>
                </a:lnTo>
                <a:lnTo>
                  <a:pt x="57833" y="111234"/>
                </a:lnTo>
                <a:lnTo>
                  <a:pt x="69560" y="109193"/>
                </a:lnTo>
                <a:lnTo>
                  <a:pt x="81175" y="104448"/>
                </a:lnTo>
                <a:lnTo>
                  <a:pt x="92362" y="96878"/>
                </a:lnTo>
                <a:lnTo>
                  <a:pt x="95996" y="92889"/>
                </a:lnTo>
                <a:lnTo>
                  <a:pt x="59507" y="92889"/>
                </a:lnTo>
                <a:lnTo>
                  <a:pt x="47991" y="91716"/>
                </a:lnTo>
                <a:lnTo>
                  <a:pt x="20321" y="64248"/>
                </a:lnTo>
                <a:lnTo>
                  <a:pt x="19360" y="53669"/>
                </a:lnTo>
                <a:lnTo>
                  <a:pt x="22156" y="42683"/>
                </a:lnTo>
                <a:lnTo>
                  <a:pt x="29112" y="31647"/>
                </a:lnTo>
                <a:lnTo>
                  <a:pt x="40631" y="20919"/>
                </a:lnTo>
                <a:lnTo>
                  <a:pt x="52075" y="18262"/>
                </a:lnTo>
                <a:lnTo>
                  <a:pt x="97119" y="18262"/>
                </a:lnTo>
                <a:lnTo>
                  <a:pt x="95488" y="16435"/>
                </a:lnTo>
                <a:lnTo>
                  <a:pt x="86452" y="8880"/>
                </a:lnTo>
                <a:lnTo>
                  <a:pt x="76273" y="3541"/>
                </a:lnTo>
                <a:lnTo>
                  <a:pt x="65265" y="540"/>
                </a:lnTo>
                <a:lnTo>
                  <a:pt x="53740" y="0"/>
                </a:lnTo>
                <a:close/>
              </a:path>
              <a:path w="111759" h="111760">
                <a:moveTo>
                  <a:pt x="97119" y="18262"/>
                </a:moveTo>
                <a:lnTo>
                  <a:pt x="52075" y="18262"/>
                </a:lnTo>
                <a:lnTo>
                  <a:pt x="63592" y="19489"/>
                </a:lnTo>
                <a:lnTo>
                  <a:pt x="74366" y="24347"/>
                </a:lnTo>
                <a:lnTo>
                  <a:pt x="92183" y="57451"/>
                </a:lnTo>
                <a:lnTo>
                  <a:pt x="89393" y="68419"/>
                </a:lnTo>
                <a:lnTo>
                  <a:pt x="82447" y="79441"/>
                </a:lnTo>
                <a:lnTo>
                  <a:pt x="70949" y="90164"/>
                </a:lnTo>
                <a:lnTo>
                  <a:pt x="59507" y="92889"/>
                </a:lnTo>
                <a:lnTo>
                  <a:pt x="95996" y="92889"/>
                </a:lnTo>
                <a:lnTo>
                  <a:pt x="101181" y="87198"/>
                </a:lnTo>
                <a:lnTo>
                  <a:pt x="107295" y="76421"/>
                </a:lnTo>
                <a:lnTo>
                  <a:pt x="110743" y="64946"/>
                </a:lnTo>
                <a:lnTo>
                  <a:pt x="111568" y="53171"/>
                </a:lnTo>
                <a:lnTo>
                  <a:pt x="109809" y="41496"/>
                </a:lnTo>
                <a:lnTo>
                  <a:pt x="105507" y="30318"/>
                </a:lnTo>
                <a:lnTo>
                  <a:pt x="98703" y="20038"/>
                </a:lnTo>
                <a:lnTo>
                  <a:pt x="97119" y="18262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344736" y="3453931"/>
            <a:ext cx="104139" cy="111125"/>
          </a:xfrm>
          <a:custGeom>
            <a:avLst/>
            <a:gdLst/>
            <a:ahLst/>
            <a:cxnLst/>
            <a:rect l="l" t="t" r="r" b="b"/>
            <a:pathLst>
              <a:path w="104140" h="111125">
                <a:moveTo>
                  <a:pt x="102033" y="55970"/>
                </a:moveTo>
                <a:lnTo>
                  <a:pt x="76681" y="55970"/>
                </a:lnTo>
                <a:lnTo>
                  <a:pt x="83454" y="60106"/>
                </a:lnTo>
                <a:lnTo>
                  <a:pt x="83758" y="60475"/>
                </a:lnTo>
                <a:lnTo>
                  <a:pt x="56170" y="92619"/>
                </a:lnTo>
                <a:lnTo>
                  <a:pt x="42903" y="93520"/>
                </a:lnTo>
                <a:lnTo>
                  <a:pt x="42776" y="111033"/>
                </a:lnTo>
                <a:lnTo>
                  <a:pt x="82316" y="98836"/>
                </a:lnTo>
                <a:lnTo>
                  <a:pt x="104149" y="67952"/>
                </a:lnTo>
                <a:lnTo>
                  <a:pt x="102732" y="57197"/>
                </a:lnTo>
                <a:lnTo>
                  <a:pt x="102033" y="55970"/>
                </a:lnTo>
                <a:close/>
              </a:path>
              <a:path w="104140" h="111125">
                <a:moveTo>
                  <a:pt x="45616" y="0"/>
                </a:moveTo>
                <a:lnTo>
                  <a:pt x="10319" y="18168"/>
                </a:lnTo>
                <a:lnTo>
                  <a:pt x="0" y="39696"/>
                </a:lnTo>
                <a:lnTo>
                  <a:pt x="1129" y="50677"/>
                </a:lnTo>
                <a:lnTo>
                  <a:pt x="6695" y="60817"/>
                </a:lnTo>
                <a:lnTo>
                  <a:pt x="8840" y="63242"/>
                </a:lnTo>
                <a:lnTo>
                  <a:pt x="16457" y="68915"/>
                </a:lnTo>
                <a:lnTo>
                  <a:pt x="25241" y="70993"/>
                </a:lnTo>
                <a:lnTo>
                  <a:pt x="35838" y="69726"/>
                </a:lnTo>
                <a:lnTo>
                  <a:pt x="48895" y="65364"/>
                </a:lnTo>
                <a:lnTo>
                  <a:pt x="65062" y="58158"/>
                </a:lnTo>
                <a:lnTo>
                  <a:pt x="76681" y="55970"/>
                </a:lnTo>
                <a:lnTo>
                  <a:pt x="102033" y="55970"/>
                </a:lnTo>
                <a:lnTo>
                  <a:pt x="99763" y="51990"/>
                </a:lnTo>
                <a:lnTo>
                  <a:pt x="27037" y="51990"/>
                </a:lnTo>
                <a:lnTo>
                  <a:pt x="20233" y="47800"/>
                </a:lnTo>
                <a:lnTo>
                  <a:pt x="18372" y="44771"/>
                </a:lnTo>
                <a:lnTo>
                  <a:pt x="19201" y="35411"/>
                </a:lnTo>
                <a:lnTo>
                  <a:pt x="29604" y="23696"/>
                </a:lnTo>
                <a:lnTo>
                  <a:pt x="41001" y="18817"/>
                </a:lnTo>
                <a:lnTo>
                  <a:pt x="54625" y="16723"/>
                </a:lnTo>
                <a:lnTo>
                  <a:pt x="45616" y="0"/>
                </a:lnTo>
                <a:close/>
              </a:path>
              <a:path w="104140" h="111125">
                <a:moveTo>
                  <a:pt x="79703" y="37386"/>
                </a:moveTo>
                <a:lnTo>
                  <a:pt x="68953" y="38336"/>
                </a:lnTo>
                <a:lnTo>
                  <a:pt x="55352" y="42532"/>
                </a:lnTo>
                <a:lnTo>
                  <a:pt x="38202" y="49960"/>
                </a:lnTo>
                <a:lnTo>
                  <a:pt x="27037" y="51990"/>
                </a:lnTo>
                <a:lnTo>
                  <a:pt x="99763" y="51990"/>
                </a:lnTo>
                <a:lnTo>
                  <a:pt x="96903" y="46974"/>
                </a:lnTo>
                <a:lnTo>
                  <a:pt x="95443" y="45278"/>
                </a:lnTo>
                <a:lnTo>
                  <a:pt x="88300" y="39696"/>
                </a:lnTo>
                <a:lnTo>
                  <a:pt x="79703" y="37386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409989" y="3377575"/>
            <a:ext cx="129539" cy="132715"/>
          </a:xfrm>
          <a:custGeom>
            <a:avLst/>
            <a:gdLst/>
            <a:ahLst/>
            <a:cxnLst/>
            <a:rect l="l" t="t" r="r" b="b"/>
            <a:pathLst>
              <a:path w="129540" h="132714">
                <a:moveTo>
                  <a:pt x="60858" y="0"/>
                </a:moveTo>
                <a:lnTo>
                  <a:pt x="0" y="50444"/>
                </a:lnTo>
                <a:lnTo>
                  <a:pt x="68046" y="132537"/>
                </a:lnTo>
                <a:lnTo>
                  <a:pt x="98024" y="107683"/>
                </a:lnTo>
                <a:lnTo>
                  <a:pt x="71767" y="107683"/>
                </a:lnTo>
                <a:lnTo>
                  <a:pt x="53505" y="85623"/>
                </a:lnTo>
                <a:lnTo>
                  <a:pt x="69054" y="72732"/>
                </a:lnTo>
                <a:lnTo>
                  <a:pt x="42811" y="72732"/>
                </a:lnTo>
                <a:lnTo>
                  <a:pt x="25120" y="51384"/>
                </a:lnTo>
                <a:lnTo>
                  <a:pt x="71551" y="12890"/>
                </a:lnTo>
                <a:lnTo>
                  <a:pt x="60858" y="0"/>
                </a:lnTo>
                <a:close/>
              </a:path>
              <a:path w="129540" h="132714">
                <a:moveTo>
                  <a:pt x="118795" y="68694"/>
                </a:moveTo>
                <a:lnTo>
                  <a:pt x="71767" y="107683"/>
                </a:lnTo>
                <a:lnTo>
                  <a:pt x="98024" y="107683"/>
                </a:lnTo>
                <a:lnTo>
                  <a:pt x="129489" y="81597"/>
                </a:lnTo>
                <a:lnTo>
                  <a:pt x="118795" y="68694"/>
                </a:lnTo>
                <a:close/>
              </a:path>
              <a:path w="129540" h="132714">
                <a:moveTo>
                  <a:pt x="83959" y="38607"/>
                </a:moveTo>
                <a:lnTo>
                  <a:pt x="42811" y="72732"/>
                </a:lnTo>
                <a:lnTo>
                  <a:pt x="69054" y="72732"/>
                </a:lnTo>
                <a:lnTo>
                  <a:pt x="94653" y="51511"/>
                </a:lnTo>
                <a:lnTo>
                  <a:pt x="83959" y="38607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488600" y="3323109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65133" y="0"/>
                </a:moveTo>
                <a:lnTo>
                  <a:pt x="53385" y="2054"/>
                </a:lnTo>
                <a:lnTo>
                  <a:pt x="41766" y="6825"/>
                </a:lnTo>
                <a:lnTo>
                  <a:pt x="30607" y="14382"/>
                </a:lnTo>
                <a:lnTo>
                  <a:pt x="0" y="39744"/>
                </a:lnTo>
                <a:lnTo>
                  <a:pt x="68046" y="121836"/>
                </a:lnTo>
                <a:lnTo>
                  <a:pt x="98268" y="96741"/>
                </a:lnTo>
                <a:lnTo>
                  <a:pt x="71577" y="96741"/>
                </a:lnTo>
                <a:lnTo>
                  <a:pt x="25311" y="40925"/>
                </a:lnTo>
                <a:lnTo>
                  <a:pt x="50553" y="21669"/>
                </a:lnTo>
                <a:lnTo>
                  <a:pt x="62025" y="18341"/>
                </a:lnTo>
                <a:lnTo>
                  <a:pt x="107471" y="18341"/>
                </a:lnTo>
                <a:lnTo>
                  <a:pt x="106831" y="17591"/>
                </a:lnTo>
                <a:lnTo>
                  <a:pt x="97859" y="9458"/>
                </a:lnTo>
                <a:lnTo>
                  <a:pt x="87700" y="3770"/>
                </a:lnTo>
                <a:lnTo>
                  <a:pt x="76681" y="594"/>
                </a:lnTo>
                <a:lnTo>
                  <a:pt x="65133" y="0"/>
                </a:lnTo>
                <a:close/>
              </a:path>
              <a:path w="120650" h="121920">
                <a:moveTo>
                  <a:pt x="107471" y="18341"/>
                </a:moveTo>
                <a:lnTo>
                  <a:pt x="62025" y="18341"/>
                </a:lnTo>
                <a:lnTo>
                  <a:pt x="73359" y="19038"/>
                </a:lnTo>
                <a:lnTo>
                  <a:pt x="83930" y="23584"/>
                </a:lnTo>
                <a:lnTo>
                  <a:pt x="93116" y="31806"/>
                </a:lnTo>
                <a:lnTo>
                  <a:pt x="98586" y="40130"/>
                </a:lnTo>
                <a:lnTo>
                  <a:pt x="101929" y="51330"/>
                </a:lnTo>
                <a:lnTo>
                  <a:pt x="101264" y="62689"/>
                </a:lnTo>
                <a:lnTo>
                  <a:pt x="96553" y="73569"/>
                </a:lnTo>
                <a:lnTo>
                  <a:pt x="87757" y="83330"/>
                </a:lnTo>
                <a:lnTo>
                  <a:pt x="71577" y="96741"/>
                </a:lnTo>
                <a:lnTo>
                  <a:pt x="98268" y="96741"/>
                </a:lnTo>
                <a:lnTo>
                  <a:pt x="119516" y="63363"/>
                </a:lnTo>
                <a:lnTo>
                  <a:pt x="120630" y="51847"/>
                </a:lnTo>
                <a:lnTo>
                  <a:pt x="119116" y="40429"/>
                </a:lnTo>
                <a:lnTo>
                  <a:pt x="114987" y="29452"/>
                </a:lnTo>
                <a:lnTo>
                  <a:pt x="108254" y="19258"/>
                </a:lnTo>
                <a:lnTo>
                  <a:pt x="107471" y="18341"/>
                </a:lnTo>
                <a:close/>
              </a:path>
            </a:pathLst>
          </a:custGeom>
          <a:solidFill>
            <a:srgbClr val="396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10735449" y="3510907"/>
            <a:ext cx="5943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Gotham Medium"/>
                <a:cs typeface="Gotham Medium"/>
              </a:rPr>
              <a:t>LIFT</a:t>
            </a:r>
            <a:endParaRPr sz="2000">
              <a:latin typeface="Gotham Medium"/>
              <a:cs typeface="Gotham Medium"/>
            </a:endParaRPr>
          </a:p>
        </p:txBody>
      </p:sp>
      <p:pic>
        <p:nvPicPr>
          <p:cNvPr id="182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/>
          <p:cNvSpPr/>
          <p:nvPr/>
        </p:nvSpPr>
        <p:spPr>
          <a:xfrm>
            <a:off x="954025" y="2285927"/>
            <a:ext cx="2181863" cy="250084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717" y="474038"/>
            <a:ext cx="9100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5391785" algn="l"/>
              </a:tabLst>
            </a:pP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PL</a:t>
            </a:r>
            <a:r>
              <a:rPr sz="3600" b="0" spc="-145" dirty="0">
                <a:solidFill>
                  <a:srgbClr val="363636"/>
                </a:solidFill>
                <a:latin typeface="Gotham Light"/>
                <a:cs typeface="Gotham Light"/>
              </a:rPr>
              <a:t>A</a:t>
            </a:r>
            <a:r>
              <a:rPr sz="3600" b="0" dirty="0">
                <a:solidFill>
                  <a:srgbClr val="363636"/>
                </a:solidFill>
                <a:latin typeface="Gotham Light"/>
                <a:cs typeface="Gotham Light"/>
              </a:rPr>
              <a:t>CED:	</a:t>
            </a:r>
            <a:r>
              <a:rPr lang="en-US" sz="3600" b="0" dirty="0" smtClean="0">
                <a:solidFill>
                  <a:srgbClr val="529FCE"/>
                </a:solidFill>
                <a:latin typeface="Gotham Medium"/>
                <a:cs typeface="Gotham Medium"/>
              </a:rPr>
              <a:t>BLACK FRIDAY</a:t>
            </a:r>
            <a:endParaRPr sz="3600" dirty="0">
              <a:latin typeface="Gotham Medium"/>
              <a:cs typeface="Gotham Medium"/>
            </a:endParaRPr>
          </a:p>
        </p:txBody>
      </p:sp>
      <p:pic>
        <p:nvPicPr>
          <p:cNvPr id="177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" y="2501309"/>
            <a:ext cx="12800225" cy="59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0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717" y="474038"/>
            <a:ext cx="9100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5391785" algn="l"/>
              </a:tabLst>
            </a:pPr>
            <a:r>
              <a:rPr lang="en-US" sz="3600" b="0" dirty="0" smtClean="0">
                <a:solidFill>
                  <a:srgbClr val="363636"/>
                </a:solidFill>
                <a:latin typeface="Gotham Light"/>
                <a:cs typeface="Gotham Light"/>
              </a:rPr>
              <a:t>WASHINGTON: </a:t>
            </a:r>
            <a:r>
              <a:rPr lang="en-US" sz="3600" dirty="0" smtClean="0">
                <a:solidFill>
                  <a:srgbClr val="529FCE"/>
                </a:solidFill>
                <a:latin typeface="Gotham Medium"/>
                <a:cs typeface="Gotham Medium"/>
              </a:rPr>
              <a:t>HOME OF THE CLOUD</a:t>
            </a:r>
            <a:endParaRPr lang="en-US" sz="3600" dirty="0" smtClean="0">
              <a:solidFill>
                <a:srgbClr val="529FCE"/>
              </a:solidFill>
              <a:latin typeface="Gotham Medium"/>
              <a:cs typeface="Gotham Light"/>
            </a:endParaRPr>
          </a:p>
        </p:txBody>
      </p:sp>
      <p:pic>
        <p:nvPicPr>
          <p:cNvPr id="177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40"/>
            <a:ext cx="8255000" cy="330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66" y="3696335"/>
            <a:ext cx="6330461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85" y="7125335"/>
            <a:ext cx="53884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1348105"/>
          </a:xfrm>
          <a:custGeom>
            <a:avLst/>
            <a:gdLst/>
            <a:ahLst/>
            <a:cxnLst/>
            <a:rect l="l" t="t" r="r" b="b"/>
            <a:pathLst>
              <a:path w="13004800" h="1348105">
                <a:moveTo>
                  <a:pt x="0" y="1347698"/>
                </a:moveTo>
                <a:lnTo>
                  <a:pt x="13004800" y="1347698"/>
                </a:lnTo>
                <a:lnTo>
                  <a:pt x="13004800" y="0"/>
                </a:lnTo>
                <a:lnTo>
                  <a:pt x="0" y="0"/>
                </a:lnTo>
                <a:lnTo>
                  <a:pt x="0" y="134769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717" y="474038"/>
            <a:ext cx="9100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9180" algn="l"/>
                <a:tab pos="5391785" algn="l"/>
              </a:tabLst>
            </a:pPr>
            <a:r>
              <a:rPr lang="en-US" sz="3600" b="0" dirty="0" smtClean="0">
                <a:solidFill>
                  <a:srgbClr val="363636"/>
                </a:solidFill>
                <a:latin typeface="Gotham Light"/>
                <a:cs typeface="Gotham Light"/>
              </a:rPr>
              <a:t>WASHINGTON: </a:t>
            </a:r>
            <a:r>
              <a:rPr lang="en-US" sz="3600" dirty="0" smtClean="0">
                <a:solidFill>
                  <a:srgbClr val="529FCE"/>
                </a:solidFill>
                <a:latin typeface="Gotham Medium"/>
                <a:cs typeface="Gotham Medium"/>
              </a:rPr>
              <a:t>GEO EXPERTISE</a:t>
            </a:r>
            <a:endParaRPr lang="en-US" sz="3600" dirty="0" smtClean="0">
              <a:solidFill>
                <a:srgbClr val="529FCE"/>
              </a:solidFill>
              <a:latin typeface="Gotham Medium"/>
              <a:cs typeface="Gotham Light"/>
            </a:endParaRPr>
          </a:p>
        </p:txBody>
      </p:sp>
      <p:pic>
        <p:nvPicPr>
          <p:cNvPr id="177" name="Picture 2" descr="C:\Users\David Shim\Desktop\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97" y="335540"/>
            <a:ext cx="2062323" cy="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514600"/>
            <a:ext cx="10058400" cy="208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5562600"/>
            <a:ext cx="10073640" cy="27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374</Words>
  <Application>Microsoft Office PowerPoint</Application>
  <PresentationFormat>Custom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 Bold</vt:lpstr>
      <vt:lpstr>Gotham Book</vt:lpstr>
      <vt:lpstr>Gotham Light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Placed[Tyler+Lauren]2-23-15</dc:title>
  <dc:creator>Nick Gerner</dc:creator>
  <cp:lastModifiedBy>Nick Gerner</cp:lastModifiedBy>
  <cp:revision>10</cp:revision>
  <dcterms:created xsi:type="dcterms:W3CDTF">2015-02-23T22:14:02Z</dcterms:created>
  <dcterms:modified xsi:type="dcterms:W3CDTF">2015-02-27T22:55:22Z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2015-02-23T00:00:00Z</vt:filetime>
  </property>
  <property fmtid="{D5CDD505-2E9C-101B-9397-08002B2CF9AE}" pid="3" name="LastSaved">
    <vt:filetime>2015-02-24T00:00:00Z</vt:filetime>
  </property>
</Properties>
</file>