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79" r:id="rId3"/>
    <p:sldId id="280" r:id="rId4"/>
    <p:sldId id="282" r:id="rId5"/>
    <p:sldId id="260" r:id="rId6"/>
    <p:sldId id="271" r:id="rId7"/>
    <p:sldId id="275" r:id="rId8"/>
    <p:sldId id="277" r:id="rId9"/>
    <p:sldId id="284" r:id="rId10"/>
    <p:sldId id="287" r:id="rId11"/>
    <p:sldId id="288" r:id="rId12"/>
    <p:sldId id="286" r:id="rId13"/>
    <p:sldId id="27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58" autoAdjust="0"/>
    <p:restoredTop sz="53763" autoAdjust="0"/>
  </p:normalViewPr>
  <p:slideViewPr>
    <p:cSldViewPr showGuides="1">
      <p:cViewPr>
        <p:scale>
          <a:sx n="42" d="100"/>
          <a:sy n="42" d="100"/>
        </p:scale>
        <p:origin x="-22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01C7DD1-A009-42E4-BB52-5D99DC313D68}" type="datetimeFigureOut">
              <a:rPr lang="en-GB"/>
              <a:pPr>
                <a:defRPr/>
              </a:pPr>
              <a:t>11/03/2014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AD816D-C7AD-40D3-9251-7DA101EF56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535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 smtClean="0"/>
              <a:t>A title slide describing the name of the app, the team name and the names of team members and possibly</a:t>
            </a:r>
            <a:r>
              <a:rPr lang="en-GB" altLang="en-US" baseline="0" dirty="0" smtClean="0"/>
              <a:t> a logo, if you have one</a:t>
            </a:r>
            <a:endParaRPr lang="en-GB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Show</a:t>
            </a:r>
            <a:r>
              <a:rPr lang="en-US" baseline="0" dirty="0" smtClean="0"/>
              <a:t> here </a:t>
            </a:r>
            <a:r>
              <a:rPr lang="en-US" dirty="0" smtClean="0"/>
              <a:t>what your </a:t>
            </a:r>
            <a:r>
              <a:rPr lang="en-US" dirty="0" err="1" smtClean="0"/>
              <a:t>appwill</a:t>
            </a:r>
            <a:r>
              <a:rPr lang="en-US" dirty="0" smtClean="0"/>
              <a:t> look like</a:t>
            </a:r>
            <a:r>
              <a:rPr lang="en-US" baseline="0" dirty="0" smtClean="0"/>
              <a:t> in terms of </a:t>
            </a:r>
            <a:r>
              <a:rPr lang="en-US" b="1" baseline="0" dirty="0" smtClean="0"/>
              <a:t>the </a:t>
            </a:r>
            <a:r>
              <a:rPr lang="en-US" b="1" dirty="0" smtClean="0"/>
              <a:t>key wireframes of your</a:t>
            </a:r>
            <a:r>
              <a:rPr lang="en-US" b="1" baseline="0" dirty="0" smtClean="0"/>
              <a:t> app’s</a:t>
            </a:r>
            <a:r>
              <a:rPr lang="en-US" b="1" dirty="0" smtClean="0"/>
              <a:t> </a:t>
            </a:r>
            <a:r>
              <a:rPr lang="en-US" b="1" baseline="0" dirty="0" smtClean="0"/>
              <a:t>core feature.</a:t>
            </a:r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9624041-E996-44BB-9DDF-C8477B5ABF3B}" type="slidenum">
              <a:rPr lang="en-GB" smtClean="0"/>
              <a:pPr/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Show</a:t>
            </a:r>
            <a:r>
              <a:rPr lang="en-US" baseline="0" dirty="0" smtClean="0"/>
              <a:t> here </a:t>
            </a:r>
            <a:r>
              <a:rPr lang="en-US" dirty="0" smtClean="0"/>
              <a:t>what your app will look like</a:t>
            </a:r>
            <a:r>
              <a:rPr lang="en-US" baseline="0" dirty="0" smtClean="0"/>
              <a:t> in terms of </a:t>
            </a:r>
            <a:r>
              <a:rPr lang="en-US" b="1" baseline="0" dirty="0" smtClean="0"/>
              <a:t>the </a:t>
            </a:r>
            <a:r>
              <a:rPr lang="en-US" b="1" dirty="0" smtClean="0"/>
              <a:t>key wireframes of your</a:t>
            </a:r>
            <a:r>
              <a:rPr lang="en-US" b="1" baseline="0" dirty="0" smtClean="0"/>
              <a:t> app’s</a:t>
            </a:r>
            <a:r>
              <a:rPr lang="en-US" b="1" dirty="0" smtClean="0"/>
              <a:t> </a:t>
            </a:r>
            <a:r>
              <a:rPr lang="en-US" b="1" baseline="0" dirty="0" smtClean="0"/>
              <a:t>core feature.</a:t>
            </a:r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9624041-E996-44BB-9DDF-C8477B5ABF3B}" type="slidenum">
              <a:rPr lang="en-GB" smtClean="0"/>
              <a:pPr/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Summarize what you have learned about data,</a:t>
            </a:r>
            <a:r>
              <a:rPr lang="en-GB" baseline="0" dirty="0" smtClean="0"/>
              <a:t> content and technical feasibility. </a:t>
            </a:r>
          </a:p>
          <a:p>
            <a:r>
              <a:rPr lang="en-GB" baseline="0" dirty="0" smtClean="0"/>
              <a:t>If </a:t>
            </a:r>
            <a:r>
              <a:rPr lang="en-GB" baseline="0" dirty="0" smtClean="0"/>
              <a:t>your product relies heavily on data, where will you get it?</a:t>
            </a:r>
          </a:p>
          <a:p>
            <a:r>
              <a:rPr lang="en-GB" baseline="0" dirty="0" smtClean="0"/>
              <a:t>Share with us any information that shows that your app can be successfully produced.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AD816D-C7AD-40D3-9251-7DA101EF56A6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sz="1200" b="0" dirty="0" smtClean="0"/>
              <a:t>This slide is your chance to add more information about your creative journey and your team. Did you create a website? Show your work to </a:t>
            </a:r>
            <a:r>
              <a:rPr lang="en-GB" altLang="en-US" sz="1200" b="0" dirty="0" smtClean="0"/>
              <a:t>experts or the media? </a:t>
            </a:r>
            <a:r>
              <a:rPr lang="en-GB" altLang="en-US" sz="1200" b="0" dirty="0" smtClean="0"/>
              <a:t>Present at your school or at</a:t>
            </a:r>
            <a:r>
              <a:rPr lang="en-GB" altLang="en-US" sz="1200" b="0" baseline="0" dirty="0" smtClean="0"/>
              <a:t> another contest</a:t>
            </a:r>
            <a:r>
              <a:rPr lang="en-GB" altLang="en-US" sz="1200" b="0" dirty="0" smtClean="0"/>
              <a:t>? </a:t>
            </a:r>
          </a:p>
          <a:p>
            <a:pPr>
              <a:spcBef>
                <a:spcPct val="0"/>
              </a:spcBef>
            </a:pPr>
            <a:endParaRPr lang="en-GB" altLang="en-US" sz="1200" b="0" dirty="0" smtClean="0"/>
          </a:p>
          <a:p>
            <a:pPr>
              <a:spcBef>
                <a:spcPct val="0"/>
              </a:spcBef>
            </a:pPr>
            <a:r>
              <a:rPr lang="en-GB" altLang="en-US" sz="1200" b="0" dirty="0" smtClean="0"/>
              <a:t>You</a:t>
            </a:r>
            <a:r>
              <a:rPr lang="en-GB" altLang="en-US" sz="1200" b="0" baseline="0" dirty="0" smtClean="0"/>
              <a:t> can also share any information about what other apps like yours are out there and how yours is different.</a:t>
            </a:r>
            <a:endParaRPr lang="en-US" altLang="en-US" b="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is the background situation you are addressing? Describe</a:t>
            </a:r>
            <a:r>
              <a:rPr lang="en-GB" baseline="0" dirty="0" smtClean="0"/>
              <a:t> the context users are experiencing.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Example: </a:t>
            </a:r>
          </a:p>
          <a:p>
            <a:pPr>
              <a:buFontTx/>
              <a:buChar char="-"/>
            </a:pPr>
            <a:r>
              <a:rPr lang="en-GB" dirty="0" smtClean="0"/>
              <a:t> Buzzer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Buddiez</a:t>
            </a:r>
            <a:r>
              <a:rPr lang="en-GB" baseline="0" dirty="0" smtClean="0"/>
              <a:t>:</a:t>
            </a:r>
          </a:p>
          <a:p>
            <a:pPr lvl="1">
              <a:buFontTx/>
              <a:buChar char="-"/>
            </a:pPr>
            <a:r>
              <a:rPr lang="en-GB" dirty="0" smtClean="0"/>
              <a:t> Who? Students</a:t>
            </a:r>
          </a:p>
          <a:p>
            <a:pPr lvl="1">
              <a:buFontTx/>
              <a:buChar char="-"/>
            </a:pPr>
            <a:r>
              <a:rPr lang="en-GB" dirty="0" smtClean="0"/>
              <a:t> What? Students are studying for exams</a:t>
            </a:r>
          </a:p>
          <a:p>
            <a:pPr lvl="1">
              <a:buFontTx/>
              <a:buChar char="-"/>
            </a:pPr>
            <a:r>
              <a:rPr lang="en-GB" dirty="0" smtClean="0"/>
              <a:t> When? 7am</a:t>
            </a:r>
          </a:p>
          <a:p>
            <a:pPr lvl="1">
              <a:buFontTx/>
              <a:buChar char="-"/>
            </a:pPr>
            <a:r>
              <a:rPr lang="en-GB" dirty="0" smtClean="0"/>
              <a:t> Where? Student dorm</a:t>
            </a:r>
          </a:p>
          <a:p>
            <a:pPr lvl="1">
              <a:buFontTx/>
              <a:buChar char="-"/>
            </a:pPr>
            <a:r>
              <a:rPr lang="en-GB" dirty="0" smtClean="0"/>
              <a:t> Why? Late night cramming, student likely to oversleep </a:t>
            </a:r>
          </a:p>
          <a:p>
            <a:pPr lvl="1">
              <a:buFontTx/>
              <a:buChar char="-"/>
            </a:pPr>
            <a:endParaRPr lang="en-GB" dirty="0" smtClean="0"/>
          </a:p>
          <a:p>
            <a:pPr lvl="1">
              <a:buFontTx/>
              <a:buChar char="-"/>
            </a:pPr>
            <a:endParaRPr lang="en-GB" dirty="0" smtClean="0"/>
          </a:p>
          <a:p>
            <a:pPr lvl="1"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AD816D-C7AD-40D3-9251-7DA101EF56A6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specific</a:t>
            </a:r>
            <a:r>
              <a:rPr lang="en-GB" baseline="0" dirty="0" smtClean="0"/>
              <a:t> problem do people encounter in that situation? Use the results from your user research</a:t>
            </a:r>
          </a:p>
          <a:p>
            <a:endParaRPr lang="en-GB" baseline="0" dirty="0" smtClean="0"/>
          </a:p>
          <a:p>
            <a:r>
              <a:rPr lang="en-GB" dirty="0" smtClean="0"/>
              <a:t>Examples: </a:t>
            </a:r>
          </a:p>
          <a:p>
            <a:pPr>
              <a:buFontTx/>
              <a:buChar char="-"/>
            </a:pPr>
            <a:r>
              <a:rPr lang="en-GB" dirty="0" smtClean="0"/>
              <a:t> Buzzer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Buddiez</a:t>
            </a:r>
            <a:r>
              <a:rPr lang="en-GB" baseline="0" dirty="0" smtClean="0"/>
              <a:t>: your alarm does not work and you are thus late for: school, work, exams, doctor etc</a:t>
            </a:r>
          </a:p>
          <a:p>
            <a:pPr>
              <a:buFontTx/>
              <a:buChar char="-"/>
            </a:pPr>
            <a:r>
              <a:rPr lang="en-GB" baseline="0" dirty="0" smtClean="0"/>
              <a:t> Transit: Many parents don’t speak English and their children have to translate the feedback that a teacher provides. When the feedback is negative students mistranslate.</a:t>
            </a:r>
          </a:p>
          <a:p>
            <a:pPr>
              <a:buFontTx/>
              <a:buChar char="-"/>
            </a:pPr>
            <a:r>
              <a:rPr lang="en-GB" baseline="0" dirty="0" smtClean="0"/>
              <a:t> Oyster on the Go: You don’t remember how much money you have left on your pay-as-you-go Oyster card and run out of credit when you urgently need to get on a train</a:t>
            </a:r>
          </a:p>
          <a:p>
            <a:pPr>
              <a:buFontTx/>
              <a:buChar char="-"/>
            </a:pPr>
            <a:r>
              <a:rPr lang="en-GB" baseline="0" dirty="0" smtClean="0"/>
              <a:t> Cattle Manager: You need to run backwards and forwards between the office and your cows, taking notes on paper and wasting time or </a:t>
            </a:r>
            <a:r>
              <a:rPr lang="en-GB" baseline="0" dirty="0" smtClean="0"/>
              <a:t>losing </a:t>
            </a:r>
            <a:r>
              <a:rPr lang="en-GB" baseline="0" dirty="0" smtClean="0"/>
              <a:t>notes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AD816D-C7AD-40D3-9251-7DA101EF56A6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core question are you addressing with the app? </a:t>
            </a:r>
          </a:p>
          <a:p>
            <a:endParaRPr lang="en-GB" dirty="0" smtClean="0"/>
          </a:p>
          <a:p>
            <a:r>
              <a:rPr lang="en-GB" dirty="0" smtClean="0"/>
              <a:t>Examples: </a:t>
            </a:r>
          </a:p>
          <a:p>
            <a:pPr>
              <a:buFontTx/>
              <a:buChar char="-"/>
            </a:pPr>
            <a:r>
              <a:rPr lang="en-GB" dirty="0" smtClean="0"/>
              <a:t> Buzzer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Buddiez</a:t>
            </a:r>
            <a:r>
              <a:rPr lang="en-GB" baseline="0" dirty="0" smtClean="0"/>
              <a:t>: how can you avoid oversleeping?</a:t>
            </a:r>
          </a:p>
          <a:p>
            <a:pPr>
              <a:buFontTx/>
              <a:buChar char="-"/>
            </a:pPr>
            <a:r>
              <a:rPr lang="en-GB" baseline="0" dirty="0" smtClean="0"/>
              <a:t> Transit: how can negative teacher feedback be translated accurately?</a:t>
            </a:r>
          </a:p>
          <a:p>
            <a:pPr>
              <a:buFontTx/>
              <a:buChar char="-"/>
            </a:pPr>
            <a:r>
              <a:rPr lang="en-GB" baseline="0" dirty="0" smtClean="0"/>
              <a:t> Oyster on the Go: how can you be more aware of how much credit you still have on your Oyster card?</a:t>
            </a:r>
          </a:p>
          <a:p>
            <a:pPr>
              <a:buFontTx/>
              <a:buChar char="-"/>
            </a:pPr>
            <a:r>
              <a:rPr lang="en-GB" baseline="0" dirty="0" smtClean="0"/>
              <a:t> Cattle Manager: how can you keep track of injections for your cows while you are out and about looking after them?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AD816D-C7AD-40D3-9251-7DA101EF56A6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 smtClean="0"/>
              <a:t>Use your key insights statements from your findings during User Research</a:t>
            </a:r>
            <a:r>
              <a:rPr lang="en-GB" altLang="en-US" baseline="0" dirty="0" smtClean="0"/>
              <a:t> </a:t>
            </a:r>
            <a:r>
              <a:rPr lang="en-GB" altLang="en-US" dirty="0" smtClean="0"/>
              <a:t>to provide evidence that your app is solving a genuine problem in a different way for users.</a:t>
            </a:r>
          </a:p>
          <a:p>
            <a:endParaRPr lang="en-GB" altLang="en-US" dirty="0" smtClean="0"/>
          </a:p>
          <a:p>
            <a:r>
              <a:rPr lang="en-GB" dirty="0" smtClean="0"/>
              <a:t>Examples: </a:t>
            </a:r>
          </a:p>
          <a:p>
            <a:pPr>
              <a:buFontTx/>
              <a:buChar char="-"/>
            </a:pPr>
            <a:r>
              <a:rPr lang="en-GB" dirty="0" smtClean="0"/>
              <a:t> Buzzer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Buddiez</a:t>
            </a:r>
            <a:r>
              <a:rPr lang="en-GB" baseline="0" dirty="0" smtClean="0"/>
              <a:t>: you wake up to hit snooze/ switch off the alarm, but don’t get up. Friends and family i.e. social pressure can help to push you to actually get out of bed.</a:t>
            </a:r>
          </a:p>
          <a:p>
            <a:pPr>
              <a:buFontTx/>
              <a:buChar char="-"/>
            </a:pPr>
            <a:r>
              <a:rPr lang="en-GB" baseline="0" dirty="0" smtClean="0"/>
              <a:t> Transit: parent- teacher conferences are not open-ended conversations. You can map the key areas of negative feedback around attendance, </a:t>
            </a:r>
            <a:r>
              <a:rPr lang="en-GB" baseline="0" dirty="0" err="1" smtClean="0"/>
              <a:t>behavior</a:t>
            </a:r>
            <a:r>
              <a:rPr lang="en-GB" baseline="0" dirty="0" smtClean="0"/>
              <a:t>, results etc. to bridge the conversation between parents and teachers.</a:t>
            </a:r>
          </a:p>
          <a:p>
            <a:pPr>
              <a:buFontTx/>
              <a:buChar char="-"/>
            </a:pPr>
            <a:r>
              <a:rPr lang="en-GB" baseline="0" dirty="0" smtClean="0"/>
              <a:t> Oyster on the Go: Oyster travel data can already be accessed online, the key trick is to make it easily accessible on the go.</a:t>
            </a:r>
          </a:p>
          <a:p>
            <a:pPr>
              <a:buFontTx/>
              <a:buChar char="-"/>
            </a:pPr>
            <a:r>
              <a:rPr lang="en-GB" baseline="0" dirty="0" smtClean="0"/>
              <a:t> Cattle Manager: You can keep a simple record of your actions on your phone</a:t>
            </a:r>
            <a:endParaRPr lang="en-GB" dirty="0" smtClean="0"/>
          </a:p>
          <a:p>
            <a:endParaRPr lang="en-GB" altLang="en-US" dirty="0" smtClean="0"/>
          </a:p>
          <a:p>
            <a:endParaRPr lang="en-GB" altLang="en-US" dirty="0" smtClean="0"/>
          </a:p>
          <a:p>
            <a:endParaRPr lang="en-GB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 smtClean="0"/>
              <a:t>To introduce the judges to your team and the product, include your final </a:t>
            </a:r>
            <a:r>
              <a:rPr lang="en-GB" altLang="en-US" dirty="0" smtClean="0"/>
              <a:t>one minute </a:t>
            </a:r>
            <a:r>
              <a:rPr lang="en-GB" altLang="en-US" dirty="0" smtClean="0"/>
              <a:t>elevator pitch here.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Example: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 smtClean="0"/>
              <a:t>- Buzzer </a:t>
            </a:r>
            <a:r>
              <a:rPr lang="en-GB" altLang="en-US" dirty="0" err="1" smtClean="0"/>
              <a:t>Buddiez</a:t>
            </a:r>
            <a:r>
              <a:rPr lang="en-GB" altLang="en-US" dirty="0" smtClean="0"/>
              <a:t>: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rPr>
              <a:t>Our team, [Buzzer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rPr>
              <a:t>Buddiez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rPr>
              <a:t>], is developing [a mobile app] to help [students] [who have studied late and are likely to oversleep because they hit snooze on their alarm clock] [to wake up on time with the help from friends and family]</a:t>
            </a:r>
          </a:p>
          <a:p>
            <a:endParaRPr lang="en-GB" altLang="en-US" dirty="0" smtClean="0"/>
          </a:p>
          <a:p>
            <a:endParaRPr lang="en-GB" altLang="en-US" dirty="0" smtClean="0"/>
          </a:p>
          <a:p>
            <a:endParaRPr lang="en-GB" alt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C0B9E8-6203-4786-8D19-E5ED6CC0F6A5}" type="slidenum">
              <a:rPr lang="en-GB" altLang="en-US" smtClean="0"/>
              <a:pPr/>
              <a:t>6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 smtClean="0"/>
              <a:t>Summarize what you have</a:t>
            </a:r>
            <a:r>
              <a:rPr lang="en-GB" altLang="en-US" baseline="0" dirty="0" smtClean="0"/>
              <a:t> learned about your users. </a:t>
            </a:r>
            <a:r>
              <a:rPr lang="en-GB" altLang="en-US" dirty="0" smtClean="0"/>
              <a:t>Remember, these profiles must be based on </a:t>
            </a:r>
            <a:r>
              <a:rPr lang="en-GB" altLang="en-US" dirty="0" smtClean="0"/>
              <a:t>real </a:t>
            </a:r>
            <a:r>
              <a:rPr lang="en-GB" altLang="en-US" dirty="0" smtClean="0"/>
              <a:t>users you interviewed.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Show</a:t>
            </a:r>
            <a:r>
              <a:rPr lang="en-US" baseline="0" dirty="0" smtClean="0"/>
              <a:t> here </a:t>
            </a:r>
            <a:r>
              <a:rPr lang="en-US" dirty="0" smtClean="0"/>
              <a:t>what your App</a:t>
            </a:r>
            <a:r>
              <a:rPr lang="en-US" baseline="0" dirty="0" smtClean="0"/>
              <a:t> </a:t>
            </a:r>
            <a:r>
              <a:rPr lang="en-US" dirty="0" smtClean="0"/>
              <a:t>will look like</a:t>
            </a:r>
            <a:r>
              <a:rPr lang="en-US" baseline="0" dirty="0" smtClean="0"/>
              <a:t> in terms of </a:t>
            </a:r>
            <a:r>
              <a:rPr lang="en-US" b="1" baseline="0" dirty="0" smtClean="0"/>
              <a:t>flow</a:t>
            </a:r>
            <a:r>
              <a:rPr lang="en-US" baseline="0" dirty="0" smtClean="0"/>
              <a:t> and if/ how you have already </a:t>
            </a:r>
            <a:r>
              <a:rPr lang="en-US" b="1" baseline="0" dirty="0" smtClean="0"/>
              <a:t>integrated any user feedback </a:t>
            </a:r>
            <a:r>
              <a:rPr lang="en-US" b="0" baseline="0" dirty="0" smtClean="0"/>
              <a:t>from your interviews</a:t>
            </a:r>
            <a:r>
              <a:rPr lang="en-US" baseline="0" dirty="0" smtClean="0"/>
              <a:t>. How will your app move from screen to screen in a way that works for your user?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9624041-E996-44BB-9DDF-C8477B5ABF3B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Show</a:t>
            </a:r>
            <a:r>
              <a:rPr lang="en-US" baseline="0" dirty="0" smtClean="0"/>
              <a:t> here </a:t>
            </a:r>
            <a:r>
              <a:rPr lang="en-US" dirty="0" smtClean="0"/>
              <a:t>what your </a:t>
            </a:r>
            <a:r>
              <a:rPr lang="en-US" dirty="0" smtClean="0"/>
              <a:t>app will </a:t>
            </a:r>
            <a:r>
              <a:rPr lang="en-US" dirty="0" smtClean="0"/>
              <a:t>look like</a:t>
            </a:r>
            <a:r>
              <a:rPr lang="en-US" baseline="0" dirty="0" smtClean="0"/>
              <a:t> in terms of </a:t>
            </a:r>
            <a:r>
              <a:rPr lang="en-US" b="1" baseline="0" dirty="0" smtClean="0"/>
              <a:t>the </a:t>
            </a:r>
            <a:r>
              <a:rPr lang="en-US" b="1" dirty="0" smtClean="0"/>
              <a:t>key wireframes of your</a:t>
            </a:r>
            <a:r>
              <a:rPr lang="en-US" b="1" baseline="0" dirty="0" smtClean="0"/>
              <a:t> app’s</a:t>
            </a:r>
            <a:r>
              <a:rPr lang="en-US" b="1" dirty="0" smtClean="0"/>
              <a:t> </a:t>
            </a:r>
            <a:r>
              <a:rPr lang="en-US" b="1" baseline="0" dirty="0" smtClean="0"/>
              <a:t>core feature.</a:t>
            </a:r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9624041-E996-44BB-9DDF-C8477B5ABF3B}" type="slidenum">
              <a:rPr lang="en-GB" smtClean="0"/>
              <a:pPr/>
              <a:t>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877BF-A66C-4D37-90AA-90A5D4DD0D39}" type="datetimeFigureOut">
              <a:rPr lang="en-GB"/>
              <a:pPr>
                <a:defRPr/>
              </a:pPr>
              <a:t>11/03/2014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E395B-6F48-4AA8-9F51-DE33372585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439ED-1B49-40BE-878A-CCE3E675E627}" type="datetimeFigureOut">
              <a:rPr lang="en-GB"/>
              <a:pPr>
                <a:defRPr/>
              </a:pPr>
              <a:t>11/03/2014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05FD2-E4F2-4D3A-BBC5-0B29D05365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AD49C-2FDC-4DEF-B453-881D1C58FBC0}" type="datetimeFigureOut">
              <a:rPr lang="en-GB"/>
              <a:pPr>
                <a:defRPr/>
              </a:pPr>
              <a:t>11/03/2014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CCD9C-628E-437C-BE0E-5D2E59B74C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8061B-B7DB-4EB3-90AB-61009E5DCC3E}" type="datetimeFigureOut">
              <a:rPr lang="en-GB"/>
              <a:pPr>
                <a:defRPr/>
              </a:pPr>
              <a:t>11/03/2014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263DE-916A-41E3-B5CC-F02F0A10C8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61262-AD81-4ADB-9403-0E50F3220164}" type="datetimeFigureOut">
              <a:rPr lang="en-GB"/>
              <a:pPr>
                <a:defRPr/>
              </a:pPr>
              <a:t>11/03/2014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5A5B2-0F31-4811-816F-482B77FFA1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5EC71-45A5-4606-9EE7-6F130D20CB62}" type="datetimeFigureOut">
              <a:rPr lang="en-GB"/>
              <a:pPr>
                <a:defRPr/>
              </a:pPr>
              <a:t>11/03/2014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EC957-95B8-42C8-81B8-E0DA539D2B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D9FD4-AE87-4C8E-B1FB-DF53226EEBC9}" type="datetimeFigureOut">
              <a:rPr lang="en-GB"/>
              <a:pPr>
                <a:defRPr/>
              </a:pPr>
              <a:t>11/03/2014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08D40-1A24-4D53-B255-85172FEA4D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FC162-2529-4E41-9260-7A2FA142E624}" type="datetimeFigureOut">
              <a:rPr lang="en-GB"/>
              <a:pPr>
                <a:defRPr/>
              </a:pPr>
              <a:t>11/03/2014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79266-D58D-4CEA-A673-7643D02C27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4C83B-934C-4DCE-AD7F-BCBC86184E22}" type="datetimeFigureOut">
              <a:rPr lang="en-GB"/>
              <a:pPr>
                <a:defRPr/>
              </a:pPr>
              <a:t>11/03/2014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B2BBF-D2FE-43AC-B545-C5C4148A76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62CA3-0BC8-42AB-B244-283728158CBA}" type="datetimeFigureOut">
              <a:rPr lang="en-GB"/>
              <a:pPr>
                <a:defRPr/>
              </a:pPr>
              <a:t>11/03/2014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F23CE-7CE6-45EC-B25A-475C50DAF4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889EE-6EB8-45AB-AA7A-B5E1EB301EED}" type="datetimeFigureOut">
              <a:rPr lang="en-GB"/>
              <a:pPr>
                <a:defRPr/>
              </a:pPr>
              <a:t>11/03/2014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CC312-9D5E-4C34-B9A5-F402DAC664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8FDD66-F6FA-4D14-AD49-1A6E06AA49CB}" type="datetimeFigureOut">
              <a:rPr lang="en-GB"/>
              <a:pPr>
                <a:defRPr/>
              </a:pPr>
              <a:t>11/03/2014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4D1D4D5-0183-48D2-8D19-53F55B3D12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1844675"/>
            <a:ext cx="9144000" cy="1803400"/>
          </a:xfrm>
        </p:spPr>
        <p:txBody>
          <a:bodyPr/>
          <a:lstStyle/>
          <a:p>
            <a:pPr eaLnBrk="1" hangingPunct="1">
              <a:defRPr/>
            </a:pPr>
            <a:r>
              <a:rPr lang="en-GB" sz="5400" b="1" dirty="0" smtClean="0">
                <a:latin typeface="Arial" pitchFamily="34" charset="0"/>
                <a:cs typeface="Arial" pitchFamily="34" charset="0"/>
              </a:rPr>
              <a:t>[App Name]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0" y="3644900"/>
            <a:ext cx="9144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By </a:t>
            </a:r>
          </a:p>
          <a:p>
            <a:pPr algn="ctr">
              <a:defRPr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[Team Member Names]</a:t>
            </a:r>
          </a:p>
        </p:txBody>
      </p:sp>
      <p:pic>
        <p:nvPicPr>
          <p:cNvPr id="2052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0" y="47625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alt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[This is a template. Place all the text in the template before you submit.                     Add images, change </a:t>
            </a:r>
            <a:r>
              <a:rPr lang="en-GB" alt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colors</a:t>
            </a:r>
            <a:r>
              <a:rPr lang="en-GB" alt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and create an </a:t>
            </a:r>
            <a:r>
              <a:rPr lang="en-GB" altLang="en-US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inspiring</a:t>
            </a:r>
            <a:r>
              <a:rPr lang="en-GB" alt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presentation.  </a:t>
            </a:r>
          </a:p>
          <a:p>
            <a:pPr algn="ctr"/>
            <a:r>
              <a:rPr lang="en-GB" alt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Don’t just fill in this template!]</a:t>
            </a:r>
            <a:endParaRPr lang="en-GB" alt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" y="2207187"/>
            <a:ext cx="91440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altLang="en-US" sz="2400" b="1" dirty="0">
                <a:latin typeface="Arial" pitchFamily="34" charset="0"/>
                <a:cs typeface="Arial" pitchFamily="34" charset="0"/>
              </a:rPr>
              <a:t>    </a:t>
            </a:r>
          </a:p>
          <a:p>
            <a:pPr algn="ctr"/>
            <a:r>
              <a:rPr lang="en-US" altLang="en-US" sz="2400" b="1" dirty="0" smtClean="0"/>
              <a:t>[Key wireframes 2/3]</a:t>
            </a:r>
          </a:p>
          <a:p>
            <a:pPr algn="ctr"/>
            <a:endParaRPr lang="en-GB" altLang="en-US" sz="2400" b="1" dirty="0" smtClean="0"/>
          </a:p>
          <a:p>
            <a:pPr algn="ctr"/>
            <a:endParaRPr lang="en-GB" altLang="en-U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altLang="en-U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alt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" y="2207187"/>
            <a:ext cx="91440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altLang="en-US" sz="2400" b="1" dirty="0">
                <a:latin typeface="Arial" pitchFamily="34" charset="0"/>
                <a:cs typeface="Arial" pitchFamily="34" charset="0"/>
              </a:rPr>
              <a:t>    </a:t>
            </a:r>
          </a:p>
          <a:p>
            <a:pPr algn="ctr"/>
            <a:r>
              <a:rPr lang="en-US" altLang="en-US" sz="2400" b="1" dirty="0" smtClean="0"/>
              <a:t>[Key wireframes 3/3]</a:t>
            </a:r>
          </a:p>
          <a:p>
            <a:pPr algn="ctr"/>
            <a:endParaRPr lang="en-GB" altLang="en-US" sz="2400" b="1" dirty="0" smtClean="0"/>
          </a:p>
          <a:p>
            <a:pPr algn="ctr"/>
            <a:endParaRPr lang="en-GB" altLang="en-U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altLang="en-U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alt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" y="2057941"/>
            <a:ext cx="91440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altLang="en-US" sz="2400" b="1" dirty="0">
                <a:latin typeface="Arial" pitchFamily="34" charset="0"/>
                <a:cs typeface="Arial" pitchFamily="34" charset="0"/>
              </a:rPr>
              <a:t>    </a:t>
            </a:r>
          </a:p>
          <a:p>
            <a:pPr algn="ctr"/>
            <a:r>
              <a:rPr lang="en-GB" altLang="en-US" sz="2400" b="1" dirty="0" smtClean="0"/>
              <a:t>[Feasibility]</a:t>
            </a:r>
          </a:p>
          <a:p>
            <a:pPr algn="ctr"/>
            <a:r>
              <a:rPr lang="en-GB" altLang="en-US" sz="2400" b="1" dirty="0" smtClean="0"/>
              <a:t>[Data, content, technical]</a:t>
            </a:r>
          </a:p>
          <a:p>
            <a:pPr algn="ctr"/>
            <a:endParaRPr lang="en-GB" altLang="en-US" sz="2400" b="1" dirty="0" smtClean="0"/>
          </a:p>
          <a:p>
            <a:pPr algn="ctr"/>
            <a:endParaRPr lang="en-GB" altLang="en-U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altLang="en-U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alt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1"/>
          <p:cNvSpPr txBox="1">
            <a:spLocks noChangeArrowheads="1"/>
          </p:cNvSpPr>
          <p:nvPr/>
        </p:nvSpPr>
        <p:spPr bwMode="auto">
          <a:xfrm>
            <a:off x="-396875" y="333375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600">
                <a:solidFill>
                  <a:schemeClr val="bg1"/>
                </a:solidFill>
                <a:latin typeface="Candara" pitchFamily="34" charset="0"/>
              </a:rPr>
              <a:t>App Design                Mock-up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" y="2225762"/>
            <a:ext cx="91440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altLang="en-US" sz="2400" b="1" dirty="0">
                <a:latin typeface="Arial" pitchFamily="34" charset="0"/>
                <a:cs typeface="Arial" pitchFamily="34" charset="0"/>
              </a:rPr>
              <a:t>    </a:t>
            </a:r>
          </a:p>
          <a:p>
            <a:pPr algn="ctr"/>
            <a:r>
              <a:rPr lang="en-GB" altLang="en-US" sz="2400" b="1" dirty="0" smtClean="0"/>
              <a:t>[Wildcard]</a:t>
            </a:r>
          </a:p>
          <a:p>
            <a:pPr algn="ctr"/>
            <a:r>
              <a:rPr lang="en-GB" altLang="en-US" sz="2400" b="1" dirty="0" smtClean="0"/>
              <a:t>[Anything else you want to share?]</a:t>
            </a:r>
          </a:p>
          <a:p>
            <a:pPr algn="ctr"/>
            <a:endParaRPr lang="en-GB" altLang="en-U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altLang="en-U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alt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" y="1484784"/>
            <a:ext cx="91440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altLang="en-US" sz="2400" b="1" dirty="0">
                <a:latin typeface="Arial" pitchFamily="34" charset="0"/>
                <a:cs typeface="Arial" pitchFamily="34" charset="0"/>
              </a:rPr>
              <a:t>    </a:t>
            </a:r>
          </a:p>
          <a:p>
            <a:pPr algn="ctr"/>
            <a:r>
              <a:rPr lang="en-GB" altLang="en-US" sz="24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GB" altLang="en-US" sz="2400" b="1" dirty="0" smtClean="0">
                <a:latin typeface="Arial" pitchFamily="34" charset="0"/>
                <a:cs typeface="Arial" pitchFamily="34" charset="0"/>
              </a:rPr>
              <a:t>[</a:t>
            </a:r>
          </a:p>
          <a:p>
            <a:pPr algn="ctr"/>
            <a:r>
              <a:rPr lang="en-GB" altLang="en-US" sz="2400" b="1" dirty="0" smtClean="0">
                <a:latin typeface="Arial" pitchFamily="34" charset="0"/>
                <a:cs typeface="Arial" pitchFamily="34" charset="0"/>
              </a:rPr>
              <a:t>Who</a:t>
            </a:r>
          </a:p>
          <a:p>
            <a:pPr algn="ctr"/>
            <a:r>
              <a:rPr lang="en-GB" altLang="en-US" sz="2400" b="1" dirty="0" smtClean="0">
                <a:latin typeface="Arial" pitchFamily="34" charset="0"/>
                <a:cs typeface="Arial" pitchFamily="34" charset="0"/>
              </a:rPr>
              <a:t>What</a:t>
            </a:r>
          </a:p>
          <a:p>
            <a:pPr algn="ctr"/>
            <a:r>
              <a:rPr lang="en-GB" altLang="en-US" sz="2400" b="1" dirty="0" smtClean="0">
                <a:latin typeface="Arial" pitchFamily="34" charset="0"/>
                <a:cs typeface="Arial" pitchFamily="34" charset="0"/>
              </a:rPr>
              <a:t>When </a:t>
            </a:r>
          </a:p>
          <a:p>
            <a:pPr algn="ctr"/>
            <a:r>
              <a:rPr lang="en-GB" altLang="en-US" sz="2400" b="1" dirty="0" smtClean="0">
                <a:latin typeface="Arial" pitchFamily="34" charset="0"/>
                <a:cs typeface="Arial" pitchFamily="34" charset="0"/>
              </a:rPr>
              <a:t>Where</a:t>
            </a:r>
          </a:p>
          <a:p>
            <a:pPr algn="ctr"/>
            <a:r>
              <a:rPr lang="en-GB" altLang="en-US" sz="2400" b="1" dirty="0" smtClean="0">
                <a:latin typeface="Arial" pitchFamily="34" charset="0"/>
                <a:cs typeface="Arial" pitchFamily="34" charset="0"/>
              </a:rPr>
              <a:t>Why</a:t>
            </a:r>
          </a:p>
          <a:p>
            <a:pPr algn="ctr"/>
            <a:r>
              <a:rPr lang="en-GB" altLang="en-US" sz="2400" b="1" dirty="0" smtClean="0">
                <a:latin typeface="Arial" pitchFamily="34" charset="0"/>
                <a:cs typeface="Arial" pitchFamily="34" charset="0"/>
              </a:rPr>
              <a:t>]</a:t>
            </a:r>
            <a:endParaRPr lang="en-GB" altLang="en-U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altLang="en-U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alt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" y="2589872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altLang="en-US" sz="2400" b="1" dirty="0">
                <a:latin typeface="Arial" pitchFamily="34" charset="0"/>
                <a:cs typeface="Arial" pitchFamily="34" charset="0"/>
              </a:rPr>
              <a:t>    </a:t>
            </a:r>
          </a:p>
          <a:p>
            <a:pPr algn="ctr"/>
            <a:r>
              <a:rPr lang="en-GB" altLang="en-US" sz="24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GB" altLang="en-US" sz="2400" b="1" dirty="0" smtClean="0">
                <a:latin typeface="Arial" pitchFamily="34" charset="0"/>
                <a:cs typeface="Arial" pitchFamily="34" charset="0"/>
              </a:rPr>
              <a:t>[Problem]</a:t>
            </a:r>
            <a:endParaRPr lang="en-GB" altLang="en-U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altLang="en-U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alt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" y="2589872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altLang="en-US" sz="2400" b="1" dirty="0">
                <a:latin typeface="Arial" pitchFamily="34" charset="0"/>
                <a:cs typeface="Arial" pitchFamily="34" charset="0"/>
              </a:rPr>
              <a:t>    </a:t>
            </a:r>
          </a:p>
          <a:p>
            <a:pPr algn="ctr"/>
            <a:r>
              <a:rPr lang="en-GB" altLang="en-US" sz="24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GB" altLang="en-US" sz="2400" b="1" dirty="0" smtClean="0">
                <a:latin typeface="Arial" pitchFamily="34" charset="0"/>
                <a:cs typeface="Arial" pitchFamily="34" charset="0"/>
              </a:rPr>
              <a:t>[Question]</a:t>
            </a:r>
            <a:endParaRPr lang="en-GB" altLang="en-U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altLang="en-U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alt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6"/>
          <p:cNvSpPr txBox="1">
            <a:spLocks noChangeArrowheads="1"/>
          </p:cNvSpPr>
          <p:nvPr/>
        </p:nvSpPr>
        <p:spPr bwMode="auto">
          <a:xfrm>
            <a:off x="0" y="2420888"/>
            <a:ext cx="9144000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GB" altLang="en-US" sz="2400" b="1" dirty="0" smtClean="0"/>
          </a:p>
          <a:p>
            <a:pPr algn="ctr"/>
            <a:r>
              <a:rPr lang="en-GB" altLang="en-US" sz="2400" b="1" dirty="0" smtClean="0"/>
              <a:t>[Key </a:t>
            </a:r>
            <a:r>
              <a:rPr lang="en-GB" altLang="en-US" sz="2400" b="1" dirty="0"/>
              <a:t>insight </a:t>
            </a:r>
            <a:r>
              <a:rPr lang="en-GB" altLang="en-US" sz="2400" b="1" dirty="0" smtClean="0"/>
              <a:t>statement(s)]</a:t>
            </a:r>
            <a:endParaRPr lang="en-GB" altLang="en-US" sz="2400" b="1" dirty="0"/>
          </a:p>
          <a:p>
            <a:pPr algn="ctr"/>
            <a:endParaRPr lang="en-GB" altLang="en-US" b="1" dirty="0"/>
          </a:p>
          <a:p>
            <a:pPr algn="ctr"/>
            <a:endParaRPr lang="en-GB" altLang="en-US" sz="2800" b="1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" y="2272804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altLang="en-US" sz="2400" b="1" dirty="0">
                <a:latin typeface="Arial" pitchFamily="34" charset="0"/>
                <a:cs typeface="Arial" pitchFamily="34" charset="0"/>
              </a:rPr>
              <a:t>    </a:t>
            </a:r>
          </a:p>
          <a:p>
            <a:pPr algn="ctr"/>
            <a:r>
              <a:rPr lang="en-GB" altLang="en-US" sz="2400" b="1" dirty="0">
                <a:latin typeface="Arial" pitchFamily="34" charset="0"/>
                <a:cs typeface="Arial" pitchFamily="34" charset="0"/>
              </a:rPr>
              <a:t>    [Mini Elevator Pitch]</a:t>
            </a:r>
          </a:p>
          <a:p>
            <a:pPr algn="ctr"/>
            <a:endParaRPr lang="en-GB" altLang="en-US" sz="2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altLang="en-US" sz="2400" dirty="0">
                <a:latin typeface="Arial" pitchFamily="34" charset="0"/>
                <a:cs typeface="Arial" pitchFamily="34" charset="0"/>
              </a:rPr>
              <a:t>My team, [team name], is developing [platform] </a:t>
            </a:r>
          </a:p>
          <a:p>
            <a:pPr algn="ctr"/>
            <a:r>
              <a:rPr lang="en-GB" altLang="en-US" sz="2400" dirty="0">
                <a:latin typeface="Arial" pitchFamily="34" charset="0"/>
                <a:cs typeface="Arial" pitchFamily="34" charset="0"/>
              </a:rPr>
              <a:t>to help [target audience] [solve a problem] [with secret sauce]</a:t>
            </a:r>
            <a:endParaRPr lang="en-US" altLang="en-US" sz="24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alt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" y="2375009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altLang="en-US" sz="2400" b="1" dirty="0">
                <a:latin typeface="Arial" pitchFamily="34" charset="0"/>
                <a:cs typeface="Arial" pitchFamily="34" charset="0"/>
              </a:rPr>
              <a:t>    </a:t>
            </a:r>
          </a:p>
          <a:p>
            <a:pPr algn="ctr"/>
            <a:r>
              <a:rPr lang="en-GB" altLang="en-US" sz="24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GB" altLang="en-US" sz="2400" b="1" dirty="0" smtClean="0"/>
              <a:t>[User profiles]</a:t>
            </a:r>
          </a:p>
          <a:p>
            <a:pPr algn="ctr"/>
            <a:endParaRPr lang="en-GB" altLang="en-U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altLang="en-U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alt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" y="2192673"/>
            <a:ext cx="91440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altLang="en-US" sz="2400" b="1" dirty="0">
                <a:latin typeface="Arial" pitchFamily="34" charset="0"/>
                <a:cs typeface="Arial" pitchFamily="34" charset="0"/>
              </a:rPr>
              <a:t>    </a:t>
            </a:r>
          </a:p>
          <a:p>
            <a:pPr algn="ctr"/>
            <a:r>
              <a:rPr lang="en-US" altLang="en-US" sz="2400" b="1" dirty="0" smtClean="0"/>
              <a:t>[Flow of app &amp; user feedback integrated]</a:t>
            </a:r>
          </a:p>
          <a:p>
            <a:pPr algn="ctr"/>
            <a:endParaRPr lang="en-GB" altLang="en-US" sz="2400" b="1" dirty="0" smtClean="0"/>
          </a:p>
          <a:p>
            <a:pPr algn="ctr"/>
            <a:endParaRPr lang="en-GB" altLang="en-U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altLang="en-U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alt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" y="2207187"/>
            <a:ext cx="91440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altLang="en-US" sz="2400" b="1" dirty="0">
                <a:latin typeface="Arial" pitchFamily="34" charset="0"/>
                <a:cs typeface="Arial" pitchFamily="34" charset="0"/>
              </a:rPr>
              <a:t>    </a:t>
            </a:r>
          </a:p>
          <a:p>
            <a:pPr algn="ctr"/>
            <a:r>
              <a:rPr lang="en-US" altLang="en-US" sz="2400" b="1" dirty="0" smtClean="0"/>
              <a:t>[Key wireframes 1/3]</a:t>
            </a:r>
          </a:p>
          <a:p>
            <a:pPr algn="ctr"/>
            <a:endParaRPr lang="en-GB" altLang="en-US" sz="2400" b="1" dirty="0" smtClean="0"/>
          </a:p>
          <a:p>
            <a:pPr algn="ctr"/>
            <a:endParaRPr lang="en-GB" altLang="en-U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altLang="en-U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alt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4171</TotalTime>
  <Words>931</Words>
  <Application>Microsoft Office PowerPoint</Application>
  <PresentationFormat>On-screen Show (4:3)</PresentationFormat>
  <Paragraphs>113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[App Name]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Apps for Good</dc:creator>
  <cp:lastModifiedBy>Latitude</cp:lastModifiedBy>
  <cp:revision>49</cp:revision>
  <dcterms:created xsi:type="dcterms:W3CDTF">2012-01-19T15:03:19Z</dcterms:created>
  <dcterms:modified xsi:type="dcterms:W3CDTF">2014-03-11T23:15:30Z</dcterms:modified>
</cp:coreProperties>
</file>