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8" r:id="rId1"/>
    <p:sldMasterId id="2147483666" r:id="rId2"/>
  </p:sldMasterIdLst>
  <p:notesMasterIdLst>
    <p:notesMasterId r:id="rId6"/>
  </p:notesMasterIdLst>
  <p:handoutMasterIdLst>
    <p:handoutMasterId r:id="rId7"/>
  </p:handoutMasterIdLst>
  <p:sldIdLst>
    <p:sldId id="410" r:id="rId3"/>
    <p:sldId id="439" r:id="rId4"/>
    <p:sldId id="438" r:id="rId5"/>
  </p:sldIdLst>
  <p:sldSz cx="10058400" cy="7772400"/>
  <p:notesSz cx="7023100" cy="9309100"/>
  <p:defaultTextStyle>
    <a:defPPr>
      <a:defRPr lang="en-US"/>
    </a:defPPr>
    <a:lvl1pPr marL="0" algn="l" defTabSz="1141171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1pPr>
    <a:lvl2pPr marL="570586" algn="l" defTabSz="1141171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2pPr>
    <a:lvl3pPr marL="1141171" algn="l" defTabSz="1141171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3pPr>
    <a:lvl4pPr marL="1711757" algn="l" defTabSz="1141171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4pPr>
    <a:lvl5pPr marL="2282342" algn="l" defTabSz="1141171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5pPr>
    <a:lvl6pPr marL="2852928" algn="l" defTabSz="1141171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6pPr>
    <a:lvl7pPr marL="3423514" algn="l" defTabSz="1141171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7pPr>
    <a:lvl8pPr marL="3994099" algn="l" defTabSz="1141171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8pPr>
    <a:lvl9pPr marL="4564685" algn="l" defTabSz="1141171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33"/>
    <a:srgbClr val="6A90B2"/>
    <a:srgbClr val="82AFD6"/>
    <a:srgbClr val="82AFC5"/>
    <a:srgbClr val="004D69"/>
    <a:srgbClr val="E9E9DE"/>
    <a:srgbClr val="D4F4D4"/>
    <a:srgbClr val="3B3B3B"/>
    <a:srgbClr val="CCD880"/>
    <a:srgbClr val="879B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6E25E649-3F16-4E02-A733-19D2CDBF48F0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>
    <p:restoredLeft sz="21944" autoAdjust="0"/>
    <p:restoredTop sz="94175" autoAdjust="0"/>
  </p:normalViewPr>
  <p:slideViewPr>
    <p:cSldViewPr showGuides="1">
      <p:cViewPr varScale="1">
        <p:scale>
          <a:sx n="90" d="100"/>
          <a:sy n="90" d="100"/>
        </p:scale>
        <p:origin x="-1158" y="-114"/>
      </p:cViewPr>
      <p:guideLst>
        <p:guide orient="horz" pos="1536"/>
        <p:guide orient="horz" pos="4214"/>
        <p:guide orient="horz" pos="2720"/>
        <p:guide orient="horz" pos="864"/>
        <p:guide pos="4224"/>
        <p:guide pos="4944"/>
        <p:guide pos="5453"/>
        <p:guide pos="5328"/>
        <p:guide pos="2832"/>
        <p:guide pos="6096"/>
        <p:guide pos="336"/>
        <p:guide pos="134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98" d="100"/>
        <a:sy n="98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43828" cy="466013"/>
          </a:xfrm>
          <a:prstGeom prst="rect">
            <a:avLst/>
          </a:prstGeom>
        </p:spPr>
        <p:txBody>
          <a:bodyPr vert="horz" lIns="91791" tIns="45894" rIns="91791" bIns="4589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7657" y="1"/>
            <a:ext cx="3043828" cy="466013"/>
          </a:xfrm>
          <a:prstGeom prst="rect">
            <a:avLst/>
          </a:prstGeom>
        </p:spPr>
        <p:txBody>
          <a:bodyPr vert="horz" lIns="91791" tIns="45894" rIns="91791" bIns="45894" rtlCol="0"/>
          <a:lstStyle>
            <a:lvl1pPr algn="r">
              <a:defRPr sz="1200"/>
            </a:lvl1pPr>
          </a:lstStyle>
          <a:p>
            <a:fld id="{D5E969F0-0F8E-4A2E-BC0D-9A72BAC7D23E}" type="datetimeFigureOut">
              <a:rPr lang="en-US" smtClean="0"/>
              <a:t>3/2/2015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1498"/>
            <a:ext cx="3043828" cy="466012"/>
          </a:xfrm>
          <a:prstGeom prst="rect">
            <a:avLst/>
          </a:prstGeom>
        </p:spPr>
        <p:txBody>
          <a:bodyPr vert="horz" lIns="91791" tIns="45894" rIns="91791" bIns="4589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7657" y="8841498"/>
            <a:ext cx="3043828" cy="466012"/>
          </a:xfrm>
          <a:prstGeom prst="rect">
            <a:avLst/>
          </a:prstGeom>
        </p:spPr>
        <p:txBody>
          <a:bodyPr vert="horz" lIns="91791" tIns="45894" rIns="91791" bIns="45894" rtlCol="0" anchor="b"/>
          <a:lstStyle>
            <a:lvl1pPr algn="r">
              <a:defRPr sz="1200"/>
            </a:lvl1pPr>
          </a:lstStyle>
          <a:p>
            <a:fld id="{C7CC7EA0-0EDF-432C-9AA9-7E21B6CF13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85148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43343" cy="465455"/>
          </a:xfrm>
          <a:prstGeom prst="rect">
            <a:avLst/>
          </a:prstGeom>
        </p:spPr>
        <p:txBody>
          <a:bodyPr vert="horz" lIns="92875" tIns="46438" rIns="92875" bIns="4643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4" y="1"/>
            <a:ext cx="3043343" cy="465455"/>
          </a:xfrm>
          <a:prstGeom prst="rect">
            <a:avLst/>
          </a:prstGeom>
        </p:spPr>
        <p:txBody>
          <a:bodyPr vert="horz" lIns="92875" tIns="46438" rIns="92875" bIns="46438" rtlCol="0"/>
          <a:lstStyle>
            <a:lvl1pPr algn="r">
              <a:defRPr sz="1200"/>
            </a:lvl1pPr>
          </a:lstStyle>
          <a:p>
            <a:fld id="{F7A2FDD9-C5DE-4938-80B3-166E256C7671}" type="datetimeFigureOut">
              <a:rPr lang="en-US" smtClean="0"/>
              <a:t>3/2/2015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2538" y="698500"/>
            <a:ext cx="4518025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75" tIns="46438" rIns="92875" bIns="46438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1" y="4421826"/>
            <a:ext cx="5618480" cy="4189095"/>
          </a:xfrm>
          <a:prstGeom prst="rect">
            <a:avLst/>
          </a:prstGeom>
        </p:spPr>
        <p:txBody>
          <a:bodyPr vert="horz" lIns="92875" tIns="46438" rIns="92875" bIns="4643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42031"/>
            <a:ext cx="3043343" cy="465455"/>
          </a:xfrm>
          <a:prstGeom prst="rect">
            <a:avLst/>
          </a:prstGeom>
        </p:spPr>
        <p:txBody>
          <a:bodyPr vert="horz" lIns="92875" tIns="46438" rIns="92875" bIns="4643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4" y="8842031"/>
            <a:ext cx="3043343" cy="465455"/>
          </a:xfrm>
          <a:prstGeom prst="rect">
            <a:avLst/>
          </a:prstGeom>
        </p:spPr>
        <p:txBody>
          <a:bodyPr vert="horz" lIns="92875" tIns="46438" rIns="92875" bIns="46438" rtlCol="0" anchor="b"/>
          <a:lstStyle>
            <a:lvl1pPr algn="r">
              <a:defRPr sz="1200"/>
            </a:lvl1pPr>
          </a:lstStyle>
          <a:p>
            <a:fld id="{DA739254-CD05-4A95-8747-7F805D7D65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63452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1141171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1pPr>
    <a:lvl2pPr marL="570586" algn="l" defTabSz="1141171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2pPr>
    <a:lvl3pPr marL="1141171" algn="l" defTabSz="1141171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3pPr>
    <a:lvl4pPr marL="1711757" algn="l" defTabSz="1141171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4pPr>
    <a:lvl5pPr marL="2282342" algn="l" defTabSz="1141171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5pPr>
    <a:lvl6pPr marL="2852928" algn="l" defTabSz="1141171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6pPr>
    <a:lvl7pPr marL="3423514" algn="l" defTabSz="1141171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7pPr>
    <a:lvl8pPr marL="3994099" algn="l" defTabSz="1141171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8pPr>
    <a:lvl9pPr marL="4564685" algn="l" defTabSz="1141171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jpeg"/></Relationships>
</file>

<file path=ppt/slideLayouts/_rels/slideLayout2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Picture 32" descr="76 76 76 -98.png"/>
          <p:cNvPicPr>
            <a:picLocks noChangeAspect="1"/>
          </p:cNvPicPr>
          <p:nvPr userDrawn="1"/>
        </p:nvPicPr>
        <p:blipFill rotWithShape="1">
          <a:blip r:embed="rId2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-63579"/>
          <a:stretch/>
        </p:blipFill>
        <p:spPr>
          <a:xfrm>
            <a:off x="0" y="1295400"/>
            <a:ext cx="10058400" cy="6526377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7" name="Title 1"/>
          <p:cNvSpPr>
            <a:spLocks noGrp="1"/>
          </p:cNvSpPr>
          <p:nvPr userDrawn="1">
            <p:ph type="title" hasCustomPrompt="1"/>
          </p:nvPr>
        </p:nvSpPr>
        <p:spPr>
          <a:xfrm>
            <a:off x="2095500" y="2837473"/>
            <a:ext cx="7459980" cy="1524701"/>
          </a:xfrm>
        </p:spPr>
        <p:txBody>
          <a:bodyPr anchor="ctr" anchorCtr="0">
            <a:noAutofit/>
          </a:bodyPr>
          <a:lstStyle>
            <a:lvl1pPr algn="l">
              <a:defRPr sz="5000" baseline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PRESENTATION TITLE</a:t>
            </a:r>
            <a:endParaRPr lang="en-US" dirty="0"/>
          </a:p>
        </p:txBody>
      </p:sp>
      <p:sp>
        <p:nvSpPr>
          <p:cNvPr id="13" name="Rectangle 12"/>
          <p:cNvSpPr/>
          <p:nvPr userDrawn="1"/>
        </p:nvSpPr>
        <p:spPr>
          <a:xfrm>
            <a:off x="0" y="2"/>
            <a:ext cx="10058400" cy="13126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117" tIns="57059" rIns="114117" bIns="57059" rtlCol="0" anchor="ctr"/>
          <a:lstStyle/>
          <a:p>
            <a:pPr algn="ctr"/>
            <a:endParaRPr lang="en-US" dirty="0"/>
          </a:p>
        </p:txBody>
      </p:sp>
      <p:sp>
        <p:nvSpPr>
          <p:cNvPr id="18" name="Subtitle 2"/>
          <p:cNvSpPr>
            <a:spLocks noGrp="1"/>
          </p:cNvSpPr>
          <p:nvPr userDrawn="1">
            <p:ph type="subTitle" idx="1" hasCustomPrompt="1"/>
          </p:nvPr>
        </p:nvSpPr>
        <p:spPr>
          <a:xfrm>
            <a:off x="5029200" y="5152813"/>
            <a:ext cx="4526280" cy="1381760"/>
          </a:xfrm>
        </p:spPr>
        <p:txBody>
          <a:bodyPr anchor="ctr" anchorCtr="0">
            <a:normAutofit/>
          </a:bodyPr>
          <a:lstStyle>
            <a:lvl1pPr marL="0" indent="0" algn="l">
              <a:lnSpc>
                <a:spcPct val="90000"/>
              </a:lnSpc>
              <a:spcBef>
                <a:spcPts val="749"/>
              </a:spcBef>
              <a:spcAft>
                <a:spcPts val="749"/>
              </a:spcAft>
              <a:buNone/>
              <a:defRPr sz="2500">
                <a:solidFill>
                  <a:schemeClr val="tx1"/>
                </a:solidFill>
              </a:defRPr>
            </a:lvl1pPr>
            <a:lvl2pPr marL="5705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411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117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2823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8529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4235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9940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5646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subtitle</a:t>
            </a:r>
            <a:endParaRPr lang="en-US" dirty="0"/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1953432" y="2865762"/>
            <a:ext cx="0" cy="1468120"/>
          </a:xfrm>
          <a:prstGeom prst="line">
            <a:avLst/>
          </a:prstGeom>
          <a:ln w="57150">
            <a:solidFill>
              <a:schemeClr val="accent5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 userDrawn="1"/>
        </p:nvSpPr>
        <p:spPr>
          <a:xfrm>
            <a:off x="0" y="-28787"/>
            <a:ext cx="10058400" cy="13817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117" tIns="57059" rIns="114117" bIns="57059" rtlCol="0" anchor="ctr"/>
          <a:lstStyle/>
          <a:p>
            <a:pPr algn="ctr"/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pSp>
        <p:nvGrpSpPr>
          <p:cNvPr id="22" name="Group 21"/>
          <p:cNvGrpSpPr/>
          <p:nvPr userDrawn="1"/>
        </p:nvGrpSpPr>
        <p:grpSpPr>
          <a:xfrm>
            <a:off x="0" y="-28787"/>
            <a:ext cx="10058400" cy="1381760"/>
            <a:chOff x="0" y="-19050"/>
            <a:chExt cx="9144000" cy="914400"/>
          </a:xfrm>
        </p:grpSpPr>
        <p:cxnSp>
          <p:nvCxnSpPr>
            <p:cNvPr id="32" name="Straight Connector 31"/>
            <p:cNvCxnSpPr/>
            <p:nvPr userDrawn="1"/>
          </p:nvCxnSpPr>
          <p:spPr>
            <a:xfrm>
              <a:off x="0" y="847165"/>
              <a:ext cx="9144000" cy="0"/>
            </a:xfrm>
            <a:prstGeom prst="line">
              <a:avLst/>
            </a:prstGeom>
            <a:noFill/>
            <a:ln w="79375">
              <a:solidFill>
                <a:srgbClr val="879B6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5" name="Group 14"/>
            <p:cNvGrpSpPr/>
            <p:nvPr userDrawn="1"/>
          </p:nvGrpSpPr>
          <p:grpSpPr>
            <a:xfrm>
              <a:off x="0" y="-19050"/>
              <a:ext cx="9144000" cy="914400"/>
              <a:chOff x="0" y="-19050"/>
              <a:chExt cx="9144000" cy="914400"/>
            </a:xfrm>
          </p:grpSpPr>
          <p:sp>
            <p:nvSpPr>
              <p:cNvPr id="28" name="Rectangle 27"/>
              <p:cNvSpPr/>
              <p:nvPr userDrawn="1"/>
            </p:nvSpPr>
            <p:spPr>
              <a:xfrm>
                <a:off x="0" y="1"/>
                <a:ext cx="9144000" cy="86868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grpSp>
            <p:nvGrpSpPr>
              <p:cNvPr id="12" name="Group 11"/>
              <p:cNvGrpSpPr/>
              <p:nvPr userDrawn="1"/>
            </p:nvGrpSpPr>
            <p:grpSpPr>
              <a:xfrm>
                <a:off x="0" y="-19050"/>
                <a:ext cx="9144000" cy="914400"/>
                <a:chOff x="0" y="-19050"/>
                <a:chExt cx="9144000" cy="914400"/>
              </a:xfrm>
            </p:grpSpPr>
            <p:sp>
              <p:nvSpPr>
                <p:cNvPr id="34" name="Rectangle 33"/>
                <p:cNvSpPr/>
                <p:nvPr userDrawn="1"/>
              </p:nvSpPr>
              <p:spPr>
                <a:xfrm>
                  <a:off x="0" y="1614"/>
                  <a:ext cx="9144000" cy="822960"/>
                </a:xfrm>
                <a:prstGeom prst="rect">
                  <a:avLst/>
                </a:prstGeom>
                <a:solidFill>
                  <a:srgbClr val="E9E9D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ln>
                      <a:noFill/>
                    </a:ln>
                  </a:endParaRPr>
                </a:p>
              </p:txBody>
            </p:sp>
            <p:sp>
              <p:nvSpPr>
                <p:cNvPr id="21" name="Rectangle 20"/>
                <p:cNvSpPr/>
                <p:nvPr userDrawn="1"/>
              </p:nvSpPr>
              <p:spPr>
                <a:xfrm>
                  <a:off x="0" y="-19050"/>
                  <a:ext cx="9144000" cy="914400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2">
                        <a:lumMod val="60000"/>
                        <a:lumOff val="40000"/>
                      </a:schemeClr>
                    </a:solidFill>
                  </a:endParaRPr>
                </a:p>
              </p:txBody>
            </p:sp>
            <p:pic>
              <p:nvPicPr>
                <p:cNvPr id="35" name="Picture 34" descr="Madrona_Logo_2 inch 150 dpi.png"/>
                <p:cNvPicPr>
                  <a:picLocks noChangeAspect="1"/>
                </p:cNvPicPr>
                <p:nvPr userDrawn="1"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235844" y="120181"/>
                  <a:ext cx="1662408" cy="601034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</p:grpSp>
      </p:grpSp>
    </p:spTree>
    <p:extLst>
      <p:ext uri="{BB962C8B-B14F-4D97-AF65-F5344CB8AC3E}">
        <p14:creationId xmlns:p14="http://schemas.microsoft.com/office/powerpoint/2010/main" val="42157807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/Content No Footer/Footn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 userDrawn="1"/>
        </p:nvGrpSpPr>
        <p:grpSpPr>
          <a:xfrm>
            <a:off x="0" y="-28787"/>
            <a:ext cx="10058400" cy="1381760"/>
            <a:chOff x="0" y="-19050"/>
            <a:chExt cx="9144000" cy="914400"/>
          </a:xfrm>
        </p:grpSpPr>
        <p:cxnSp>
          <p:nvCxnSpPr>
            <p:cNvPr id="12" name="Straight Connector 11"/>
            <p:cNvCxnSpPr/>
            <p:nvPr userDrawn="1"/>
          </p:nvCxnSpPr>
          <p:spPr>
            <a:xfrm>
              <a:off x="0" y="857895"/>
              <a:ext cx="9144000" cy="0"/>
            </a:xfrm>
            <a:prstGeom prst="line">
              <a:avLst/>
            </a:prstGeom>
            <a:noFill/>
            <a:ln w="79375">
              <a:solidFill>
                <a:srgbClr val="879B6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3" name="Group 12"/>
            <p:cNvGrpSpPr/>
            <p:nvPr userDrawn="1"/>
          </p:nvGrpSpPr>
          <p:grpSpPr>
            <a:xfrm>
              <a:off x="0" y="-19050"/>
              <a:ext cx="9144000" cy="914400"/>
              <a:chOff x="0" y="-19050"/>
              <a:chExt cx="9144000" cy="914400"/>
            </a:xfrm>
          </p:grpSpPr>
          <p:sp>
            <p:nvSpPr>
              <p:cNvPr id="14" name="Rectangle 13"/>
              <p:cNvSpPr/>
              <p:nvPr userDrawn="1"/>
            </p:nvSpPr>
            <p:spPr>
              <a:xfrm>
                <a:off x="0" y="1"/>
                <a:ext cx="9144000" cy="86868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grpSp>
            <p:nvGrpSpPr>
              <p:cNvPr id="15" name="Group 14"/>
              <p:cNvGrpSpPr/>
              <p:nvPr userDrawn="1"/>
            </p:nvGrpSpPr>
            <p:grpSpPr>
              <a:xfrm>
                <a:off x="0" y="-19050"/>
                <a:ext cx="9144000" cy="914400"/>
                <a:chOff x="0" y="-19050"/>
                <a:chExt cx="9144000" cy="914400"/>
              </a:xfrm>
            </p:grpSpPr>
            <p:sp>
              <p:nvSpPr>
                <p:cNvPr id="16" name="Rectangle 15"/>
                <p:cNvSpPr/>
                <p:nvPr userDrawn="1"/>
              </p:nvSpPr>
              <p:spPr>
                <a:xfrm>
                  <a:off x="0" y="1614"/>
                  <a:ext cx="9144000" cy="822960"/>
                </a:xfrm>
                <a:prstGeom prst="rect">
                  <a:avLst/>
                </a:prstGeom>
                <a:solidFill>
                  <a:srgbClr val="E9E9D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ln>
                      <a:noFill/>
                    </a:ln>
                  </a:endParaRPr>
                </a:p>
              </p:txBody>
            </p:sp>
            <p:sp>
              <p:nvSpPr>
                <p:cNvPr id="17" name="Rectangle 16"/>
                <p:cNvSpPr/>
                <p:nvPr userDrawn="1"/>
              </p:nvSpPr>
              <p:spPr>
                <a:xfrm>
                  <a:off x="0" y="-19050"/>
                  <a:ext cx="9144000" cy="914400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2">
                        <a:lumMod val="60000"/>
                        <a:lumOff val="40000"/>
                      </a:schemeClr>
                    </a:solidFill>
                  </a:endParaRPr>
                </a:p>
              </p:txBody>
            </p:sp>
          </p:grp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1698413"/>
            <a:ext cx="9052560" cy="5872480"/>
          </a:xfrm>
        </p:spPr>
        <p:txBody>
          <a:bodyPr vert="horz" lIns="114117" tIns="57059" rIns="114117" bIns="57059" rtlCol="0">
            <a:normAutofit/>
          </a:bodyPr>
          <a:lstStyle>
            <a:lvl1pPr>
              <a:buClr>
                <a:schemeClr val="bg2"/>
              </a:buClr>
              <a:defRPr lang="en-US" dirty="0" smtClean="0">
                <a:effectLst/>
              </a:defRPr>
            </a:lvl1pPr>
            <a:lvl2pPr>
              <a:buClr>
                <a:schemeClr val="accent5"/>
              </a:buClr>
              <a:defRPr lang="en-US" dirty="0" smtClean="0">
                <a:solidFill>
                  <a:srgbClr val="FFFFFF"/>
                </a:solidFill>
                <a:effectLst/>
              </a:defRPr>
            </a:lvl2pPr>
            <a:lvl3pPr>
              <a:defRPr lang="en-US" dirty="0" smtClean="0">
                <a:effectLst/>
              </a:defRPr>
            </a:lvl3pPr>
            <a:lvl4pPr>
              <a:defRPr lang="en-US" dirty="0" smtClean="0">
                <a:effectLst/>
              </a:defRPr>
            </a:lvl4pPr>
            <a:lvl5pPr>
              <a:defRPr lang="en-US" dirty="0">
                <a:effectLst/>
              </a:defRPr>
            </a:lvl5pPr>
          </a:lstStyle>
          <a:p>
            <a:pPr marR="0" lvl="0" fontAlgn="auto">
              <a:lnSpc>
                <a:spcPct val="100000"/>
              </a:lnSpc>
              <a:buSzTx/>
              <a:buFont typeface="Wingdings" pitchFamily="2" charset="2"/>
              <a:buChar char="§"/>
              <a:tabLst/>
            </a:pPr>
            <a:r>
              <a:rPr lang="en-US" dirty="0" smtClean="0"/>
              <a:t>Click to edit Master text styles</a:t>
            </a:r>
          </a:p>
          <a:p>
            <a:pPr marR="0" lvl="1" fontAlgn="auto">
              <a:lnSpc>
                <a:spcPct val="100000"/>
              </a:lnSpc>
              <a:buSzTx/>
              <a:buFont typeface="Wingdings" pitchFamily="2" charset="2"/>
              <a:buChar char="§"/>
              <a:tabLst/>
            </a:pPr>
            <a:r>
              <a:rPr lang="en-US" dirty="0" smtClean="0"/>
              <a:t>Second level</a:t>
            </a:r>
          </a:p>
          <a:p>
            <a:pPr marR="0" lvl="2" fontAlgn="auto">
              <a:lnSpc>
                <a:spcPct val="100000"/>
              </a:lnSpc>
              <a:buSzTx/>
              <a:buFont typeface="Wingdings" pitchFamily="2" charset="2"/>
              <a:buChar char="§"/>
              <a:tabLst/>
            </a:pPr>
            <a:r>
              <a:rPr lang="en-US" dirty="0" smtClean="0"/>
              <a:t>Third level</a:t>
            </a:r>
          </a:p>
          <a:p>
            <a:pPr marR="0" lvl="3" fontAlgn="auto">
              <a:lnSpc>
                <a:spcPct val="100000"/>
              </a:lnSpc>
              <a:buSzTx/>
              <a:buFont typeface="Wingdings" pitchFamily="2" charset="2"/>
              <a:buChar char="§"/>
              <a:tabLst/>
            </a:pPr>
            <a:r>
              <a:rPr lang="en-US" dirty="0" smtClean="0"/>
              <a:t>Fourth level</a:t>
            </a:r>
          </a:p>
          <a:p>
            <a:pPr marR="0" lvl="4" fontAlgn="auto">
              <a:lnSpc>
                <a:spcPct val="100000"/>
              </a:lnSpc>
              <a:buSzTx/>
              <a:buFont typeface="Wingdings" pitchFamily="2" charset="2"/>
              <a:buChar char="§"/>
              <a:tabLst/>
            </a:pPr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8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9539852" y="7353001"/>
            <a:ext cx="393528" cy="415007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bg1">
                    <a:lumMod val="60000"/>
                    <a:lumOff val="40000"/>
                  </a:schemeClr>
                </a:solidFill>
              </a:defRPr>
            </a:lvl1pPr>
          </a:lstStyle>
          <a:p>
            <a:fld id="{7109FEB7-9103-4C40-BFBE-76A3093CD91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64521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- No Footn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1698413"/>
            <a:ext cx="4442460" cy="5296747"/>
          </a:xfrm>
        </p:spPr>
        <p:txBody>
          <a:bodyPr vert="horz" lIns="114117" tIns="57059" rIns="114117" bIns="57059" rtlCol="0">
            <a:normAutofit/>
          </a:bodyPr>
          <a:lstStyle>
            <a:lvl1pPr>
              <a:defRPr lang="en-US" smtClean="0"/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marR="0" lvl="0" fontAlgn="auto">
              <a:lnSpc>
                <a:spcPct val="100000"/>
              </a:lnSpc>
              <a:buSzTx/>
              <a:buFont typeface="Wingdings" pitchFamily="2" charset="2"/>
              <a:buChar char="§"/>
              <a:tabLst/>
            </a:pPr>
            <a:r>
              <a:rPr lang="en-US" smtClean="0"/>
              <a:t>Click to edit Master text styles</a:t>
            </a:r>
          </a:p>
          <a:p>
            <a:pPr marR="0" lvl="1" fontAlgn="auto">
              <a:lnSpc>
                <a:spcPct val="100000"/>
              </a:lnSpc>
              <a:buSzTx/>
              <a:buFont typeface="Wingdings" pitchFamily="2" charset="2"/>
              <a:buChar char="§"/>
              <a:tabLst/>
            </a:pPr>
            <a:r>
              <a:rPr lang="en-US" smtClean="0"/>
              <a:t>Second level</a:t>
            </a:r>
          </a:p>
          <a:p>
            <a:pPr marR="0" lvl="2" fontAlgn="auto">
              <a:lnSpc>
                <a:spcPct val="100000"/>
              </a:lnSpc>
              <a:buSzTx/>
              <a:buFont typeface="Wingdings" pitchFamily="2" charset="2"/>
              <a:buChar char="§"/>
              <a:tabLst/>
            </a:pPr>
            <a:r>
              <a:rPr lang="en-US" smtClean="0"/>
              <a:t>Third level</a:t>
            </a:r>
          </a:p>
          <a:p>
            <a:pPr marR="0" lvl="3" fontAlgn="auto">
              <a:lnSpc>
                <a:spcPct val="100000"/>
              </a:lnSpc>
              <a:buSzTx/>
              <a:buFont typeface="Wingdings" pitchFamily="2" charset="2"/>
              <a:buChar char="§"/>
              <a:tabLst/>
            </a:pPr>
            <a:r>
              <a:rPr lang="en-US" smtClean="0"/>
              <a:t>Fourth level</a:t>
            </a:r>
          </a:p>
          <a:p>
            <a:pPr marR="0" lvl="4" fontAlgn="auto">
              <a:lnSpc>
                <a:spcPct val="100000"/>
              </a:lnSpc>
              <a:buSzTx/>
              <a:buFont typeface="Wingdings" pitchFamily="2" charset="2"/>
              <a:buChar char="§"/>
              <a:tabLst/>
            </a:pPr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020" y="1698413"/>
            <a:ext cx="4442460" cy="5296747"/>
          </a:xfrm>
        </p:spPr>
        <p:txBody>
          <a:bodyPr vert="horz" lIns="114117" tIns="57059" rIns="114117" bIns="57059" rtlCol="0">
            <a:normAutofit/>
          </a:bodyPr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US" dirty="0"/>
            </a:lvl5pPr>
          </a:lstStyle>
          <a:p>
            <a:pPr marR="0" lvl="0" fontAlgn="auto">
              <a:lnSpc>
                <a:spcPct val="100000"/>
              </a:lnSpc>
              <a:buSzTx/>
              <a:buFont typeface="Wingdings" pitchFamily="2" charset="2"/>
              <a:buChar char="§"/>
              <a:tabLst/>
            </a:pPr>
            <a:r>
              <a:rPr lang="en-US" smtClean="0"/>
              <a:t>Click to edit Master text styles</a:t>
            </a:r>
          </a:p>
          <a:p>
            <a:pPr marR="0" lvl="1" fontAlgn="auto">
              <a:lnSpc>
                <a:spcPct val="100000"/>
              </a:lnSpc>
              <a:buSzTx/>
              <a:buFont typeface="Wingdings" pitchFamily="2" charset="2"/>
              <a:buChar char="§"/>
              <a:tabLst/>
            </a:pPr>
            <a:r>
              <a:rPr lang="en-US" smtClean="0"/>
              <a:t>Second level</a:t>
            </a:r>
          </a:p>
          <a:p>
            <a:pPr marR="0" lvl="2" fontAlgn="auto">
              <a:lnSpc>
                <a:spcPct val="100000"/>
              </a:lnSpc>
              <a:buSzTx/>
              <a:buFont typeface="Wingdings" pitchFamily="2" charset="2"/>
              <a:buChar char="§"/>
              <a:tabLst/>
            </a:pPr>
            <a:r>
              <a:rPr lang="en-US" smtClean="0"/>
              <a:t>Third level</a:t>
            </a:r>
          </a:p>
          <a:p>
            <a:pPr marR="0" lvl="3" fontAlgn="auto">
              <a:lnSpc>
                <a:spcPct val="100000"/>
              </a:lnSpc>
              <a:buSzTx/>
              <a:buFont typeface="Wingdings" pitchFamily="2" charset="2"/>
              <a:buChar char="§"/>
              <a:tabLst/>
            </a:pPr>
            <a:r>
              <a:rPr lang="en-US" smtClean="0"/>
              <a:t>Fourth level</a:t>
            </a:r>
          </a:p>
          <a:p>
            <a:pPr marR="0" lvl="4" fontAlgn="auto">
              <a:lnSpc>
                <a:spcPct val="100000"/>
              </a:lnSpc>
              <a:buSzTx/>
              <a:buFont typeface="Wingdings" pitchFamily="2" charset="2"/>
              <a:buChar char="§"/>
              <a:tabLst/>
            </a:pPr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9539852" y="7340601"/>
            <a:ext cx="393528" cy="415007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bg1">
                    <a:lumMod val="60000"/>
                    <a:lumOff val="40000"/>
                  </a:schemeClr>
                </a:solidFill>
              </a:defRPr>
            </a:lvl1pPr>
          </a:lstStyle>
          <a:p>
            <a:fld id="{7109FEB7-9103-4C40-BFBE-76A3093CD91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48969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 -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1698416"/>
            <a:ext cx="4442460" cy="4951305"/>
          </a:xfrm>
        </p:spPr>
        <p:txBody>
          <a:bodyPr vert="horz" lIns="114117" tIns="57059" rIns="114117" bIns="57059" rtlCol="0">
            <a:normAutofit/>
          </a:bodyPr>
          <a:lstStyle>
            <a:lvl1pPr>
              <a:defRPr lang="en-US" smtClean="0"/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marR="0" lvl="0" fontAlgn="auto">
              <a:lnSpc>
                <a:spcPct val="100000"/>
              </a:lnSpc>
              <a:buClr>
                <a:schemeClr val="tx2">
                  <a:lumMod val="40000"/>
                  <a:lumOff val="60000"/>
                </a:schemeClr>
              </a:buClr>
              <a:buSzTx/>
              <a:buFont typeface="Wingdings" pitchFamily="2" charset="2"/>
              <a:buChar char="§"/>
              <a:tabLst/>
            </a:pPr>
            <a:r>
              <a:rPr lang="en-US" smtClean="0"/>
              <a:t>Click to edit Master text styles</a:t>
            </a:r>
          </a:p>
          <a:p>
            <a:pPr marR="0" lvl="1" fontAlgn="auto">
              <a:lnSpc>
                <a:spcPct val="100000"/>
              </a:lnSpc>
              <a:buClr>
                <a:schemeClr val="tx2">
                  <a:lumMod val="40000"/>
                  <a:lumOff val="60000"/>
                </a:schemeClr>
              </a:buClr>
              <a:buSzTx/>
              <a:buFont typeface="Wingdings" pitchFamily="2" charset="2"/>
              <a:buChar char="§"/>
              <a:tabLst/>
            </a:pPr>
            <a:r>
              <a:rPr lang="en-US" smtClean="0"/>
              <a:t>Second level</a:t>
            </a:r>
          </a:p>
          <a:p>
            <a:pPr marR="0" lvl="2" fontAlgn="auto">
              <a:lnSpc>
                <a:spcPct val="100000"/>
              </a:lnSpc>
              <a:buClr>
                <a:schemeClr val="tx2">
                  <a:lumMod val="40000"/>
                  <a:lumOff val="60000"/>
                </a:schemeClr>
              </a:buClr>
              <a:buSzTx/>
              <a:buFont typeface="Wingdings" pitchFamily="2" charset="2"/>
              <a:buChar char="§"/>
              <a:tabLst/>
            </a:pPr>
            <a:r>
              <a:rPr lang="en-US" smtClean="0"/>
              <a:t>Third level</a:t>
            </a:r>
          </a:p>
          <a:p>
            <a:pPr marR="0" lvl="3" fontAlgn="auto">
              <a:lnSpc>
                <a:spcPct val="100000"/>
              </a:lnSpc>
              <a:buClr>
                <a:schemeClr val="tx2">
                  <a:lumMod val="40000"/>
                  <a:lumOff val="60000"/>
                </a:schemeClr>
              </a:buClr>
              <a:buSzTx/>
              <a:buFont typeface="Wingdings" pitchFamily="2" charset="2"/>
              <a:buChar char="§"/>
              <a:tabLst/>
            </a:pPr>
            <a:r>
              <a:rPr lang="en-US" smtClean="0"/>
              <a:t>Fourth level</a:t>
            </a:r>
          </a:p>
          <a:p>
            <a:pPr marR="0" lvl="4" fontAlgn="auto">
              <a:lnSpc>
                <a:spcPct val="100000"/>
              </a:lnSpc>
              <a:buClr>
                <a:schemeClr val="tx2">
                  <a:lumMod val="40000"/>
                  <a:lumOff val="60000"/>
                </a:schemeClr>
              </a:buClr>
              <a:buSzTx/>
              <a:buFont typeface="Wingdings" pitchFamily="2" charset="2"/>
              <a:buChar char="§"/>
              <a:tabLst/>
            </a:pPr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020" y="1698416"/>
            <a:ext cx="4442460" cy="4951305"/>
          </a:xfrm>
        </p:spPr>
        <p:txBody>
          <a:bodyPr vert="horz" lIns="114117" tIns="57059" rIns="114117" bIns="57059" rtlCol="0">
            <a:normAutofit/>
          </a:bodyPr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US" dirty="0"/>
            </a:lvl5pPr>
          </a:lstStyle>
          <a:p>
            <a:pPr marR="0" lvl="0" fontAlgn="auto">
              <a:lnSpc>
                <a:spcPct val="100000"/>
              </a:lnSpc>
              <a:buClr>
                <a:schemeClr val="tx2">
                  <a:lumMod val="40000"/>
                  <a:lumOff val="60000"/>
                </a:schemeClr>
              </a:buClr>
              <a:buSzTx/>
              <a:buFont typeface="Wingdings" pitchFamily="2" charset="2"/>
              <a:buChar char="§"/>
              <a:tabLst/>
            </a:pPr>
            <a:r>
              <a:rPr lang="en-US" smtClean="0"/>
              <a:t>Click to edit Master text styles</a:t>
            </a:r>
          </a:p>
          <a:p>
            <a:pPr marR="0" lvl="1" fontAlgn="auto">
              <a:lnSpc>
                <a:spcPct val="100000"/>
              </a:lnSpc>
              <a:buClr>
                <a:schemeClr val="tx2">
                  <a:lumMod val="40000"/>
                  <a:lumOff val="60000"/>
                </a:schemeClr>
              </a:buClr>
              <a:buSzTx/>
              <a:buFont typeface="Wingdings" pitchFamily="2" charset="2"/>
              <a:buChar char="§"/>
              <a:tabLst/>
            </a:pPr>
            <a:r>
              <a:rPr lang="en-US" smtClean="0"/>
              <a:t>Second level</a:t>
            </a:r>
          </a:p>
          <a:p>
            <a:pPr marR="0" lvl="2" fontAlgn="auto">
              <a:lnSpc>
                <a:spcPct val="100000"/>
              </a:lnSpc>
              <a:buClr>
                <a:schemeClr val="tx2">
                  <a:lumMod val="40000"/>
                  <a:lumOff val="60000"/>
                </a:schemeClr>
              </a:buClr>
              <a:buSzTx/>
              <a:buFont typeface="Wingdings" pitchFamily="2" charset="2"/>
              <a:buChar char="§"/>
              <a:tabLst/>
            </a:pPr>
            <a:r>
              <a:rPr lang="en-US" smtClean="0"/>
              <a:t>Third level</a:t>
            </a:r>
          </a:p>
          <a:p>
            <a:pPr marR="0" lvl="3" fontAlgn="auto">
              <a:lnSpc>
                <a:spcPct val="100000"/>
              </a:lnSpc>
              <a:buClr>
                <a:schemeClr val="tx2">
                  <a:lumMod val="40000"/>
                  <a:lumOff val="60000"/>
                </a:schemeClr>
              </a:buClr>
              <a:buSzTx/>
              <a:buFont typeface="Wingdings" pitchFamily="2" charset="2"/>
              <a:buChar char="§"/>
              <a:tabLst/>
            </a:pPr>
            <a:r>
              <a:rPr lang="en-US" smtClean="0"/>
              <a:t>Fourth level</a:t>
            </a:r>
          </a:p>
          <a:p>
            <a:pPr marR="0" lvl="4" fontAlgn="auto">
              <a:lnSpc>
                <a:spcPct val="100000"/>
              </a:lnSpc>
              <a:buClr>
                <a:schemeClr val="tx2">
                  <a:lumMod val="40000"/>
                  <a:lumOff val="60000"/>
                </a:schemeClr>
              </a:buClr>
              <a:buSzTx/>
              <a:buFont typeface="Wingdings" pitchFamily="2" charset="2"/>
              <a:buChar char="§"/>
              <a:tabLst/>
            </a:pPr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502920" y="6741042"/>
            <a:ext cx="9052560" cy="345440"/>
          </a:xfrm>
        </p:spPr>
        <p:txBody>
          <a:bodyPr>
            <a:noAutofit/>
          </a:bodyPr>
          <a:lstStyle>
            <a:lvl1pPr marL="0" indent="0" algn="ctr">
              <a:buNone/>
              <a:defRPr sz="1700">
                <a:effectLst/>
              </a:defRPr>
            </a:lvl1pPr>
            <a:lvl2pPr marL="570586" indent="0">
              <a:buNone/>
              <a:defRPr sz="1700"/>
            </a:lvl2pPr>
            <a:lvl3pPr marL="1141171" indent="0">
              <a:buNone/>
              <a:defRPr sz="1700"/>
            </a:lvl3pPr>
            <a:lvl4pPr marL="1711757" indent="0">
              <a:buNone/>
              <a:defRPr sz="1700"/>
            </a:lvl4pPr>
            <a:lvl5pPr marL="2282342" indent="0">
              <a:buNone/>
              <a:defRPr sz="17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99A80243-D013-4689-9BAE-0DB7C219E40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23975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 - Horizontal/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1698413"/>
            <a:ext cx="9052560" cy="2418080"/>
          </a:xfrm>
        </p:spPr>
        <p:txBody>
          <a:bodyPr vert="horz" lIns="114117" tIns="57059" rIns="114117" bIns="57059" rtlCol="0">
            <a:normAutofit/>
          </a:bodyPr>
          <a:lstStyle>
            <a:lvl1pPr>
              <a:defRPr lang="en-US" smtClean="0"/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marR="0" lvl="0" fontAlgn="auto">
              <a:lnSpc>
                <a:spcPct val="100000"/>
              </a:lnSpc>
              <a:buClr>
                <a:schemeClr val="tx2">
                  <a:lumMod val="40000"/>
                  <a:lumOff val="60000"/>
                </a:schemeClr>
              </a:buClr>
              <a:buSzTx/>
              <a:buFont typeface="Wingdings" pitchFamily="2" charset="2"/>
              <a:buChar char="§"/>
              <a:tabLst/>
            </a:pPr>
            <a:r>
              <a:rPr lang="en-US" smtClean="0"/>
              <a:t>Click to edit Master text styles</a:t>
            </a:r>
          </a:p>
          <a:p>
            <a:pPr marR="0" lvl="1" fontAlgn="auto">
              <a:lnSpc>
                <a:spcPct val="100000"/>
              </a:lnSpc>
              <a:buClr>
                <a:schemeClr val="tx2">
                  <a:lumMod val="40000"/>
                  <a:lumOff val="60000"/>
                </a:schemeClr>
              </a:buClr>
              <a:buSzTx/>
              <a:buFont typeface="Wingdings" pitchFamily="2" charset="2"/>
              <a:buChar char="§"/>
              <a:tabLst/>
            </a:pPr>
            <a:r>
              <a:rPr lang="en-US" smtClean="0"/>
              <a:t>Second level</a:t>
            </a:r>
          </a:p>
          <a:p>
            <a:pPr marR="0" lvl="2" fontAlgn="auto">
              <a:lnSpc>
                <a:spcPct val="100000"/>
              </a:lnSpc>
              <a:buClr>
                <a:schemeClr val="tx2">
                  <a:lumMod val="40000"/>
                  <a:lumOff val="60000"/>
                </a:schemeClr>
              </a:buClr>
              <a:buSzTx/>
              <a:buFont typeface="Wingdings" pitchFamily="2" charset="2"/>
              <a:buChar char="§"/>
              <a:tabLst/>
            </a:pPr>
            <a:r>
              <a:rPr lang="en-US" smtClean="0"/>
              <a:t>Third level</a:t>
            </a:r>
          </a:p>
          <a:p>
            <a:pPr marR="0" lvl="3" fontAlgn="auto">
              <a:lnSpc>
                <a:spcPct val="100000"/>
              </a:lnSpc>
              <a:buClr>
                <a:schemeClr val="tx2">
                  <a:lumMod val="40000"/>
                  <a:lumOff val="60000"/>
                </a:schemeClr>
              </a:buClr>
              <a:buSzTx/>
              <a:buFont typeface="Wingdings" pitchFamily="2" charset="2"/>
              <a:buChar char="§"/>
              <a:tabLst/>
            </a:pPr>
            <a:r>
              <a:rPr lang="en-US" smtClean="0"/>
              <a:t>Fourth level</a:t>
            </a:r>
          </a:p>
          <a:p>
            <a:pPr marR="0" lvl="4" fontAlgn="auto">
              <a:lnSpc>
                <a:spcPct val="100000"/>
              </a:lnSpc>
              <a:buClr>
                <a:schemeClr val="tx2">
                  <a:lumMod val="40000"/>
                  <a:lumOff val="60000"/>
                </a:schemeClr>
              </a:buClr>
              <a:buSzTx/>
              <a:buFont typeface="Wingdings" pitchFamily="2" charset="2"/>
              <a:buChar char="§"/>
              <a:tabLst/>
            </a:pPr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" y="4231640"/>
            <a:ext cx="9052560" cy="2418080"/>
          </a:xfrm>
        </p:spPr>
        <p:txBody>
          <a:bodyPr vert="horz" lIns="114117" tIns="57059" rIns="114117" bIns="57059" rtlCol="0">
            <a:normAutofit/>
          </a:bodyPr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US" dirty="0"/>
            </a:lvl5pPr>
          </a:lstStyle>
          <a:p>
            <a:pPr marR="0" lvl="0" fontAlgn="auto">
              <a:lnSpc>
                <a:spcPct val="100000"/>
              </a:lnSpc>
              <a:buClr>
                <a:schemeClr val="tx2">
                  <a:lumMod val="40000"/>
                  <a:lumOff val="60000"/>
                </a:schemeClr>
              </a:buClr>
              <a:buSzTx/>
              <a:buFont typeface="Wingdings" pitchFamily="2" charset="2"/>
              <a:buChar char="§"/>
              <a:tabLst/>
            </a:pPr>
            <a:r>
              <a:rPr lang="en-US" smtClean="0"/>
              <a:t>Click to edit Master text styles</a:t>
            </a:r>
          </a:p>
          <a:p>
            <a:pPr marR="0" lvl="1" fontAlgn="auto">
              <a:lnSpc>
                <a:spcPct val="100000"/>
              </a:lnSpc>
              <a:buClr>
                <a:schemeClr val="tx2">
                  <a:lumMod val="40000"/>
                  <a:lumOff val="60000"/>
                </a:schemeClr>
              </a:buClr>
              <a:buSzTx/>
              <a:buFont typeface="Wingdings" pitchFamily="2" charset="2"/>
              <a:buChar char="§"/>
              <a:tabLst/>
            </a:pPr>
            <a:r>
              <a:rPr lang="en-US" smtClean="0"/>
              <a:t>Second level</a:t>
            </a:r>
          </a:p>
          <a:p>
            <a:pPr marR="0" lvl="2" fontAlgn="auto">
              <a:lnSpc>
                <a:spcPct val="100000"/>
              </a:lnSpc>
              <a:buClr>
                <a:schemeClr val="tx2">
                  <a:lumMod val="40000"/>
                  <a:lumOff val="60000"/>
                </a:schemeClr>
              </a:buClr>
              <a:buSzTx/>
              <a:buFont typeface="Wingdings" pitchFamily="2" charset="2"/>
              <a:buChar char="§"/>
              <a:tabLst/>
            </a:pPr>
            <a:r>
              <a:rPr lang="en-US" smtClean="0"/>
              <a:t>Third level</a:t>
            </a:r>
          </a:p>
          <a:p>
            <a:pPr marR="0" lvl="3" fontAlgn="auto">
              <a:lnSpc>
                <a:spcPct val="100000"/>
              </a:lnSpc>
              <a:buClr>
                <a:schemeClr val="tx2">
                  <a:lumMod val="40000"/>
                  <a:lumOff val="60000"/>
                </a:schemeClr>
              </a:buClr>
              <a:buSzTx/>
              <a:buFont typeface="Wingdings" pitchFamily="2" charset="2"/>
              <a:buChar char="§"/>
              <a:tabLst/>
            </a:pPr>
            <a:r>
              <a:rPr lang="en-US" smtClean="0"/>
              <a:t>Fourth level</a:t>
            </a:r>
          </a:p>
          <a:p>
            <a:pPr marR="0" lvl="4" fontAlgn="auto">
              <a:lnSpc>
                <a:spcPct val="100000"/>
              </a:lnSpc>
              <a:buClr>
                <a:schemeClr val="tx2">
                  <a:lumMod val="40000"/>
                  <a:lumOff val="60000"/>
                </a:schemeClr>
              </a:buClr>
              <a:buSzTx/>
              <a:buFont typeface="Wingdings" pitchFamily="2" charset="2"/>
              <a:buChar char="§"/>
              <a:tabLst/>
            </a:pPr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502920" y="6741042"/>
            <a:ext cx="9052560" cy="345440"/>
          </a:xfrm>
        </p:spPr>
        <p:txBody>
          <a:bodyPr>
            <a:noAutofit/>
          </a:bodyPr>
          <a:lstStyle>
            <a:lvl1pPr marL="0" indent="0" algn="ctr">
              <a:buNone/>
              <a:defRPr sz="1700">
                <a:effectLst/>
              </a:defRPr>
            </a:lvl1pPr>
            <a:lvl2pPr marL="570586" indent="0">
              <a:buNone/>
              <a:defRPr sz="1700"/>
            </a:lvl2pPr>
            <a:lvl3pPr marL="1141171" indent="0">
              <a:buNone/>
              <a:defRPr sz="1700"/>
            </a:lvl3pPr>
            <a:lvl4pPr marL="1711757" indent="0">
              <a:buNone/>
              <a:defRPr sz="1700"/>
            </a:lvl4pPr>
            <a:lvl5pPr marL="2282342" indent="0">
              <a:buNone/>
              <a:defRPr sz="17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99A80243-D013-4689-9BAE-0DB7C219E40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86115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 - Horizontal/No Footn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1698413"/>
            <a:ext cx="9052560" cy="2597709"/>
          </a:xfrm>
        </p:spPr>
        <p:txBody>
          <a:bodyPr vert="horz" lIns="114117" tIns="57059" rIns="114117" bIns="57059" rtlCol="0">
            <a:normAutofit/>
          </a:bodyPr>
          <a:lstStyle>
            <a:lvl1pPr>
              <a:defRPr lang="en-US" smtClean="0"/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marR="0" lvl="0" fontAlgn="auto">
              <a:lnSpc>
                <a:spcPct val="100000"/>
              </a:lnSpc>
              <a:buClr>
                <a:schemeClr val="tx2">
                  <a:lumMod val="40000"/>
                  <a:lumOff val="60000"/>
                </a:schemeClr>
              </a:buClr>
              <a:buSzTx/>
              <a:buFont typeface="Wingdings" pitchFamily="2" charset="2"/>
              <a:buChar char="§"/>
              <a:tabLst/>
            </a:pPr>
            <a:r>
              <a:rPr lang="en-US" smtClean="0"/>
              <a:t>Click to edit Master text styles</a:t>
            </a:r>
          </a:p>
          <a:p>
            <a:pPr marR="0" lvl="1" fontAlgn="auto">
              <a:lnSpc>
                <a:spcPct val="100000"/>
              </a:lnSpc>
              <a:buClr>
                <a:schemeClr val="tx2">
                  <a:lumMod val="40000"/>
                  <a:lumOff val="60000"/>
                </a:schemeClr>
              </a:buClr>
              <a:buSzTx/>
              <a:buFont typeface="Wingdings" pitchFamily="2" charset="2"/>
              <a:buChar char="§"/>
              <a:tabLst/>
            </a:pPr>
            <a:r>
              <a:rPr lang="en-US" smtClean="0"/>
              <a:t>Second level</a:t>
            </a:r>
          </a:p>
          <a:p>
            <a:pPr marR="0" lvl="2" fontAlgn="auto">
              <a:lnSpc>
                <a:spcPct val="100000"/>
              </a:lnSpc>
              <a:buClr>
                <a:schemeClr val="tx2">
                  <a:lumMod val="40000"/>
                  <a:lumOff val="60000"/>
                </a:schemeClr>
              </a:buClr>
              <a:buSzTx/>
              <a:buFont typeface="Wingdings" pitchFamily="2" charset="2"/>
              <a:buChar char="§"/>
              <a:tabLst/>
            </a:pPr>
            <a:r>
              <a:rPr lang="en-US" smtClean="0"/>
              <a:t>Third level</a:t>
            </a:r>
          </a:p>
          <a:p>
            <a:pPr marR="0" lvl="3" fontAlgn="auto">
              <a:lnSpc>
                <a:spcPct val="100000"/>
              </a:lnSpc>
              <a:buClr>
                <a:schemeClr val="tx2">
                  <a:lumMod val="40000"/>
                  <a:lumOff val="60000"/>
                </a:schemeClr>
              </a:buClr>
              <a:buSzTx/>
              <a:buFont typeface="Wingdings" pitchFamily="2" charset="2"/>
              <a:buChar char="§"/>
              <a:tabLst/>
            </a:pPr>
            <a:r>
              <a:rPr lang="en-US" smtClean="0"/>
              <a:t>Fourth level</a:t>
            </a:r>
          </a:p>
          <a:p>
            <a:pPr marR="0" lvl="4" fontAlgn="auto">
              <a:lnSpc>
                <a:spcPct val="100000"/>
              </a:lnSpc>
              <a:buClr>
                <a:schemeClr val="tx2">
                  <a:lumMod val="40000"/>
                  <a:lumOff val="60000"/>
                </a:schemeClr>
              </a:buClr>
              <a:buSzTx/>
              <a:buFont typeface="Wingdings" pitchFamily="2" charset="2"/>
              <a:buChar char="§"/>
              <a:tabLst/>
            </a:pPr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" y="4397451"/>
            <a:ext cx="9052560" cy="2597709"/>
          </a:xfrm>
        </p:spPr>
        <p:txBody>
          <a:bodyPr vert="horz" lIns="114117" tIns="57059" rIns="114117" bIns="57059" rtlCol="0">
            <a:normAutofit/>
          </a:bodyPr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US" dirty="0"/>
            </a:lvl5pPr>
          </a:lstStyle>
          <a:p>
            <a:pPr marR="0" lvl="0" fontAlgn="auto">
              <a:lnSpc>
                <a:spcPct val="100000"/>
              </a:lnSpc>
              <a:buClr>
                <a:schemeClr val="tx2">
                  <a:lumMod val="40000"/>
                  <a:lumOff val="60000"/>
                </a:schemeClr>
              </a:buClr>
              <a:buSzTx/>
              <a:buFont typeface="Wingdings" pitchFamily="2" charset="2"/>
              <a:buChar char="§"/>
              <a:tabLst/>
            </a:pPr>
            <a:r>
              <a:rPr lang="en-US" smtClean="0"/>
              <a:t>Click to edit Master text styles</a:t>
            </a:r>
          </a:p>
          <a:p>
            <a:pPr marR="0" lvl="1" fontAlgn="auto">
              <a:lnSpc>
                <a:spcPct val="100000"/>
              </a:lnSpc>
              <a:buClr>
                <a:schemeClr val="tx2">
                  <a:lumMod val="40000"/>
                  <a:lumOff val="60000"/>
                </a:schemeClr>
              </a:buClr>
              <a:buSzTx/>
              <a:buFont typeface="Wingdings" pitchFamily="2" charset="2"/>
              <a:buChar char="§"/>
              <a:tabLst/>
            </a:pPr>
            <a:r>
              <a:rPr lang="en-US" smtClean="0"/>
              <a:t>Second level</a:t>
            </a:r>
          </a:p>
          <a:p>
            <a:pPr marR="0" lvl="2" fontAlgn="auto">
              <a:lnSpc>
                <a:spcPct val="100000"/>
              </a:lnSpc>
              <a:buClr>
                <a:schemeClr val="tx2">
                  <a:lumMod val="40000"/>
                  <a:lumOff val="60000"/>
                </a:schemeClr>
              </a:buClr>
              <a:buSzTx/>
              <a:buFont typeface="Wingdings" pitchFamily="2" charset="2"/>
              <a:buChar char="§"/>
              <a:tabLst/>
            </a:pPr>
            <a:r>
              <a:rPr lang="en-US" smtClean="0"/>
              <a:t>Third level</a:t>
            </a:r>
          </a:p>
          <a:p>
            <a:pPr marR="0" lvl="3" fontAlgn="auto">
              <a:lnSpc>
                <a:spcPct val="100000"/>
              </a:lnSpc>
              <a:buClr>
                <a:schemeClr val="tx2">
                  <a:lumMod val="40000"/>
                  <a:lumOff val="60000"/>
                </a:schemeClr>
              </a:buClr>
              <a:buSzTx/>
              <a:buFont typeface="Wingdings" pitchFamily="2" charset="2"/>
              <a:buChar char="§"/>
              <a:tabLst/>
            </a:pPr>
            <a:r>
              <a:rPr lang="en-US" smtClean="0"/>
              <a:t>Fourth level</a:t>
            </a:r>
          </a:p>
          <a:p>
            <a:pPr marR="0" lvl="4" fontAlgn="auto">
              <a:lnSpc>
                <a:spcPct val="100000"/>
              </a:lnSpc>
              <a:buClr>
                <a:schemeClr val="tx2">
                  <a:lumMod val="40000"/>
                  <a:lumOff val="60000"/>
                </a:schemeClr>
              </a:buClr>
              <a:buSzTx/>
              <a:buFont typeface="Wingdings" pitchFamily="2" charset="2"/>
              <a:buChar char="§"/>
              <a:tabLst/>
            </a:pPr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A80243-D013-4689-9BAE-0DB7C219E40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53185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739795"/>
            <a:ext cx="4444207" cy="725064"/>
          </a:xfrm>
        </p:spPr>
        <p:txBody>
          <a:bodyPr anchor="b"/>
          <a:lstStyle>
            <a:lvl1pPr marL="0" indent="0">
              <a:buNone/>
              <a:defRPr sz="3000" b="1"/>
            </a:lvl1pPr>
            <a:lvl2pPr marL="570586" indent="0">
              <a:buNone/>
              <a:defRPr sz="2500" b="1"/>
            </a:lvl2pPr>
            <a:lvl3pPr marL="1141171" indent="0">
              <a:buNone/>
              <a:defRPr sz="2200" b="1"/>
            </a:lvl3pPr>
            <a:lvl4pPr marL="1711757" indent="0">
              <a:buNone/>
              <a:defRPr sz="2000" b="1"/>
            </a:lvl4pPr>
            <a:lvl5pPr marL="2282342" indent="0">
              <a:buNone/>
              <a:defRPr sz="2000" b="1"/>
            </a:lvl5pPr>
            <a:lvl6pPr marL="2852928" indent="0">
              <a:buNone/>
              <a:defRPr sz="2000" b="1"/>
            </a:lvl6pPr>
            <a:lvl7pPr marL="3423514" indent="0">
              <a:buNone/>
              <a:defRPr sz="2000" b="1"/>
            </a:lvl7pPr>
            <a:lvl8pPr marL="3994099" indent="0">
              <a:buNone/>
              <a:defRPr sz="2000" b="1"/>
            </a:lvl8pPr>
            <a:lvl9pPr marL="4564685" indent="0">
              <a:buNone/>
              <a:defRPr sz="20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" y="2464858"/>
            <a:ext cx="4444207" cy="4478126"/>
          </a:xfrm>
        </p:spPr>
        <p:txBody>
          <a:bodyPr vert="horz" lIns="114117" tIns="57059" rIns="114117" bIns="57059" rtlCol="0">
            <a:normAutofit/>
          </a:bodyPr>
          <a:lstStyle>
            <a:lvl1pPr>
              <a:defRPr lang="en-US" smtClean="0"/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marR="0" lvl="0" fontAlgn="auto">
              <a:lnSpc>
                <a:spcPct val="100000"/>
              </a:lnSpc>
              <a:buSzTx/>
              <a:buFont typeface="Wingdings" pitchFamily="2" charset="2"/>
              <a:buChar char="§"/>
              <a:tabLst/>
            </a:pPr>
            <a:r>
              <a:rPr lang="en-US" smtClean="0"/>
              <a:t>Click to edit Master text styles</a:t>
            </a:r>
          </a:p>
          <a:p>
            <a:pPr marR="0" lvl="1" fontAlgn="auto">
              <a:lnSpc>
                <a:spcPct val="100000"/>
              </a:lnSpc>
              <a:buSzTx/>
              <a:buFont typeface="Wingdings" pitchFamily="2" charset="2"/>
              <a:buChar char="§"/>
              <a:tabLst/>
            </a:pPr>
            <a:r>
              <a:rPr lang="en-US" smtClean="0"/>
              <a:t>Second level</a:t>
            </a:r>
          </a:p>
          <a:p>
            <a:pPr marR="0" lvl="2" fontAlgn="auto">
              <a:lnSpc>
                <a:spcPct val="100000"/>
              </a:lnSpc>
              <a:buSzTx/>
              <a:buFont typeface="Wingdings" pitchFamily="2" charset="2"/>
              <a:buChar char="§"/>
              <a:tabLst/>
            </a:pPr>
            <a:r>
              <a:rPr lang="en-US" smtClean="0"/>
              <a:t>Third level</a:t>
            </a:r>
          </a:p>
          <a:p>
            <a:pPr marR="0" lvl="3" fontAlgn="auto">
              <a:lnSpc>
                <a:spcPct val="100000"/>
              </a:lnSpc>
              <a:buSzTx/>
              <a:buFont typeface="Wingdings" pitchFamily="2" charset="2"/>
              <a:buChar char="§"/>
              <a:tabLst/>
            </a:pPr>
            <a:r>
              <a:rPr lang="en-US" smtClean="0"/>
              <a:t>Fourth level</a:t>
            </a:r>
          </a:p>
          <a:p>
            <a:pPr marR="0" lvl="4" fontAlgn="auto">
              <a:lnSpc>
                <a:spcPct val="100000"/>
              </a:lnSpc>
              <a:buSzTx/>
              <a:buFont typeface="Wingdings" pitchFamily="2" charset="2"/>
              <a:buChar char="§"/>
              <a:tabLst/>
            </a:pPr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529" y="1739795"/>
            <a:ext cx="4445953" cy="725064"/>
          </a:xfrm>
        </p:spPr>
        <p:txBody>
          <a:bodyPr anchor="b"/>
          <a:lstStyle>
            <a:lvl1pPr marL="0" indent="0">
              <a:buNone/>
              <a:defRPr sz="3000" b="1"/>
            </a:lvl1pPr>
            <a:lvl2pPr marL="570586" indent="0">
              <a:buNone/>
              <a:defRPr sz="2500" b="1"/>
            </a:lvl2pPr>
            <a:lvl3pPr marL="1141171" indent="0">
              <a:buNone/>
              <a:defRPr sz="2200" b="1"/>
            </a:lvl3pPr>
            <a:lvl4pPr marL="1711757" indent="0">
              <a:buNone/>
              <a:defRPr sz="2000" b="1"/>
            </a:lvl4pPr>
            <a:lvl5pPr marL="2282342" indent="0">
              <a:buNone/>
              <a:defRPr sz="2000" b="1"/>
            </a:lvl5pPr>
            <a:lvl6pPr marL="2852928" indent="0">
              <a:buNone/>
              <a:defRPr sz="2000" b="1"/>
            </a:lvl6pPr>
            <a:lvl7pPr marL="3423514" indent="0">
              <a:buNone/>
              <a:defRPr sz="2000" b="1"/>
            </a:lvl7pPr>
            <a:lvl8pPr marL="3994099" indent="0">
              <a:buNone/>
              <a:defRPr sz="2000" b="1"/>
            </a:lvl8pPr>
            <a:lvl9pPr marL="4564685" indent="0">
              <a:buNone/>
              <a:defRPr sz="20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29" y="2464858"/>
            <a:ext cx="4445953" cy="4478126"/>
          </a:xfrm>
        </p:spPr>
        <p:txBody>
          <a:bodyPr vert="horz" lIns="114117" tIns="57059" rIns="114117" bIns="57059" rtlCol="0">
            <a:normAutofit/>
          </a:bodyPr>
          <a:lstStyle>
            <a:lvl1pPr>
              <a:defRPr lang="en-US" smtClean="0"/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marR="0" lvl="0" fontAlgn="auto">
              <a:lnSpc>
                <a:spcPct val="100000"/>
              </a:lnSpc>
              <a:buSzTx/>
              <a:buFont typeface="Wingdings" pitchFamily="2" charset="2"/>
              <a:buChar char="§"/>
              <a:tabLst/>
            </a:pPr>
            <a:r>
              <a:rPr lang="en-US" smtClean="0"/>
              <a:t>Click to edit Master text styles</a:t>
            </a:r>
          </a:p>
          <a:p>
            <a:pPr marR="0" lvl="1" fontAlgn="auto">
              <a:lnSpc>
                <a:spcPct val="100000"/>
              </a:lnSpc>
              <a:buSzTx/>
              <a:buFont typeface="Wingdings" pitchFamily="2" charset="2"/>
              <a:buChar char="§"/>
              <a:tabLst/>
            </a:pPr>
            <a:r>
              <a:rPr lang="en-US" smtClean="0"/>
              <a:t>Second level</a:t>
            </a:r>
          </a:p>
          <a:p>
            <a:pPr marR="0" lvl="2" fontAlgn="auto">
              <a:lnSpc>
                <a:spcPct val="100000"/>
              </a:lnSpc>
              <a:buSzTx/>
              <a:buFont typeface="Wingdings" pitchFamily="2" charset="2"/>
              <a:buChar char="§"/>
              <a:tabLst/>
            </a:pPr>
            <a:r>
              <a:rPr lang="en-US" smtClean="0"/>
              <a:t>Third level</a:t>
            </a:r>
          </a:p>
          <a:p>
            <a:pPr marR="0" lvl="3" fontAlgn="auto">
              <a:lnSpc>
                <a:spcPct val="100000"/>
              </a:lnSpc>
              <a:buSzTx/>
              <a:buFont typeface="Wingdings" pitchFamily="2" charset="2"/>
              <a:buChar char="§"/>
              <a:tabLst/>
            </a:pPr>
            <a:r>
              <a:rPr lang="en-US" smtClean="0"/>
              <a:t>Fourth level</a:t>
            </a:r>
          </a:p>
          <a:p>
            <a:pPr marR="0" lvl="4" fontAlgn="auto">
              <a:lnSpc>
                <a:spcPct val="100000"/>
              </a:lnSpc>
              <a:buSzTx/>
              <a:buFont typeface="Wingdings" pitchFamily="2" charset="2"/>
              <a:buChar char="§"/>
              <a:tabLst/>
            </a:pPr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A80243-D013-4689-9BAE-0DB7C219E40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7243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A80243-D013-4689-9BAE-0DB7C219E40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31333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A80243-D013-4689-9BAE-0DB7C219E40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66600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17" y="5440680"/>
            <a:ext cx="6035040" cy="642304"/>
          </a:xfrm>
        </p:spPr>
        <p:txBody>
          <a:bodyPr anchor="b"/>
          <a:lstStyle>
            <a:lvl1pPr algn="l">
              <a:defRPr sz="2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517" y="1698412"/>
            <a:ext cx="6035040" cy="3659505"/>
          </a:xfrm>
        </p:spPr>
        <p:txBody>
          <a:bodyPr/>
          <a:lstStyle>
            <a:lvl1pPr marL="0" indent="0">
              <a:buNone/>
              <a:defRPr sz="4000"/>
            </a:lvl1pPr>
            <a:lvl2pPr marL="570586" indent="0">
              <a:buNone/>
              <a:defRPr sz="3500"/>
            </a:lvl2pPr>
            <a:lvl3pPr marL="1141171" indent="0">
              <a:buNone/>
              <a:defRPr sz="3000"/>
            </a:lvl3pPr>
            <a:lvl4pPr marL="1711757" indent="0">
              <a:buNone/>
              <a:defRPr sz="2500"/>
            </a:lvl4pPr>
            <a:lvl5pPr marL="2282342" indent="0">
              <a:buNone/>
              <a:defRPr sz="2500"/>
            </a:lvl5pPr>
            <a:lvl6pPr marL="2852928" indent="0">
              <a:buNone/>
              <a:defRPr sz="2500"/>
            </a:lvl6pPr>
            <a:lvl7pPr marL="3423514" indent="0">
              <a:buNone/>
              <a:defRPr sz="2500"/>
            </a:lvl7pPr>
            <a:lvl8pPr marL="3994099" indent="0">
              <a:buNone/>
              <a:defRPr sz="2500"/>
            </a:lvl8pPr>
            <a:lvl9pPr marL="4564685" indent="0">
              <a:buNone/>
              <a:defRPr sz="25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517" y="6082983"/>
            <a:ext cx="6035040" cy="912178"/>
          </a:xfrm>
        </p:spPr>
        <p:txBody>
          <a:bodyPr/>
          <a:lstStyle>
            <a:lvl1pPr marL="0" indent="0">
              <a:buNone/>
              <a:defRPr sz="1700"/>
            </a:lvl1pPr>
            <a:lvl2pPr marL="570586" indent="0">
              <a:buNone/>
              <a:defRPr sz="1500"/>
            </a:lvl2pPr>
            <a:lvl3pPr marL="1141171" indent="0">
              <a:buNone/>
              <a:defRPr sz="1200"/>
            </a:lvl3pPr>
            <a:lvl4pPr marL="1711757" indent="0">
              <a:buNone/>
              <a:defRPr sz="1100"/>
            </a:lvl4pPr>
            <a:lvl5pPr marL="2282342" indent="0">
              <a:buNone/>
              <a:defRPr sz="1100"/>
            </a:lvl5pPr>
            <a:lvl6pPr marL="2852928" indent="0">
              <a:buNone/>
              <a:defRPr sz="1100"/>
            </a:lvl6pPr>
            <a:lvl7pPr marL="3423514" indent="0">
              <a:buNone/>
              <a:defRPr sz="1100"/>
            </a:lvl7pPr>
            <a:lvl8pPr marL="3994099" indent="0">
              <a:buNone/>
              <a:defRPr sz="1100"/>
            </a:lvl8pPr>
            <a:lvl9pPr marL="4564685" indent="0">
              <a:buNone/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A80243-D013-4689-9BAE-0DB7C219E40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73621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A80243-D013-4689-9BAE-0DB7C219E40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00729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76 76 76 -98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5101" y="1246023"/>
            <a:ext cx="6313501" cy="6526377"/>
          </a:xfrm>
          <a:prstGeom prst="rect">
            <a:avLst/>
          </a:prstGeom>
        </p:spPr>
      </p:pic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2095500" y="2414483"/>
            <a:ext cx="7292340" cy="1666029"/>
          </a:xfrm>
        </p:spPr>
        <p:txBody>
          <a:bodyPr anchor="b"/>
          <a:lstStyle>
            <a:lvl1pPr algn="l">
              <a:defRPr sz="45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2095500" y="4404360"/>
            <a:ext cx="7292340" cy="2590800"/>
          </a:xfrm>
        </p:spPr>
        <p:txBody>
          <a:bodyPr/>
          <a:lstStyle>
            <a:lvl1pPr marL="0" indent="0" algn="l">
              <a:spcAft>
                <a:spcPts val="1498"/>
              </a:spcAft>
              <a:buNone/>
              <a:defRPr>
                <a:solidFill>
                  <a:schemeClr val="tx1"/>
                </a:solidFill>
              </a:defRPr>
            </a:lvl1pPr>
            <a:lvl2pPr marL="5705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411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117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2823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8529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4235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9940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5646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grpSp>
        <p:nvGrpSpPr>
          <p:cNvPr id="36" name="Group 35"/>
          <p:cNvGrpSpPr/>
          <p:nvPr userDrawn="1"/>
        </p:nvGrpSpPr>
        <p:grpSpPr>
          <a:xfrm>
            <a:off x="0" y="-28787"/>
            <a:ext cx="10058400" cy="1381760"/>
            <a:chOff x="0" y="-19050"/>
            <a:chExt cx="9144000" cy="914400"/>
          </a:xfrm>
        </p:grpSpPr>
        <p:cxnSp>
          <p:nvCxnSpPr>
            <p:cNvPr id="37" name="Straight Connector 36"/>
            <p:cNvCxnSpPr/>
            <p:nvPr userDrawn="1"/>
          </p:nvCxnSpPr>
          <p:spPr>
            <a:xfrm>
              <a:off x="0" y="847165"/>
              <a:ext cx="9144000" cy="0"/>
            </a:xfrm>
            <a:prstGeom prst="line">
              <a:avLst/>
            </a:prstGeom>
            <a:noFill/>
            <a:ln w="79375">
              <a:solidFill>
                <a:srgbClr val="879B6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8" name="Group 37"/>
            <p:cNvGrpSpPr/>
            <p:nvPr userDrawn="1"/>
          </p:nvGrpSpPr>
          <p:grpSpPr>
            <a:xfrm>
              <a:off x="0" y="-19050"/>
              <a:ext cx="9144000" cy="914400"/>
              <a:chOff x="0" y="-19050"/>
              <a:chExt cx="9144000" cy="914400"/>
            </a:xfrm>
          </p:grpSpPr>
          <p:sp>
            <p:nvSpPr>
              <p:cNvPr id="39" name="Rectangle 38"/>
              <p:cNvSpPr/>
              <p:nvPr userDrawn="1"/>
            </p:nvSpPr>
            <p:spPr>
              <a:xfrm>
                <a:off x="0" y="1"/>
                <a:ext cx="9144000" cy="86868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grpSp>
            <p:nvGrpSpPr>
              <p:cNvPr id="40" name="Group 39"/>
              <p:cNvGrpSpPr/>
              <p:nvPr userDrawn="1"/>
            </p:nvGrpSpPr>
            <p:grpSpPr>
              <a:xfrm>
                <a:off x="0" y="-19050"/>
                <a:ext cx="9144000" cy="914400"/>
                <a:chOff x="0" y="-19050"/>
                <a:chExt cx="9144000" cy="914400"/>
              </a:xfrm>
            </p:grpSpPr>
            <p:sp>
              <p:nvSpPr>
                <p:cNvPr id="41" name="Rectangle 40"/>
                <p:cNvSpPr/>
                <p:nvPr userDrawn="1"/>
              </p:nvSpPr>
              <p:spPr>
                <a:xfrm>
                  <a:off x="0" y="1614"/>
                  <a:ext cx="9144000" cy="822960"/>
                </a:xfrm>
                <a:prstGeom prst="rect">
                  <a:avLst/>
                </a:prstGeom>
                <a:solidFill>
                  <a:srgbClr val="E9E9D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ln>
                      <a:noFill/>
                    </a:ln>
                  </a:endParaRPr>
                </a:p>
              </p:txBody>
            </p:sp>
            <p:sp>
              <p:nvSpPr>
                <p:cNvPr id="42" name="Rectangle 41"/>
                <p:cNvSpPr/>
                <p:nvPr userDrawn="1"/>
              </p:nvSpPr>
              <p:spPr>
                <a:xfrm>
                  <a:off x="0" y="-19050"/>
                  <a:ext cx="9144000" cy="914400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2">
                        <a:lumMod val="60000"/>
                        <a:lumOff val="40000"/>
                      </a:schemeClr>
                    </a:solidFill>
                  </a:endParaRPr>
                </a:p>
              </p:txBody>
            </p:sp>
            <p:pic>
              <p:nvPicPr>
                <p:cNvPr id="43" name="Picture 42" descr="Madrona_Logo_2 inch 150 dpi.png"/>
                <p:cNvPicPr>
                  <a:picLocks noChangeAspect="1"/>
                </p:cNvPicPr>
                <p:nvPr userDrawn="1"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235844" y="120181"/>
                  <a:ext cx="1662408" cy="601034"/>
                </a:xfrm>
                <a:prstGeom prst="rect">
                  <a:avLst/>
                </a:prstGeom>
              </p:spPr>
            </p:pic>
          </p:grpSp>
        </p:grpSp>
      </p:grpSp>
      <p:cxnSp>
        <p:nvCxnSpPr>
          <p:cNvPr id="60" name="Straight Connector 59"/>
          <p:cNvCxnSpPr/>
          <p:nvPr userDrawn="1"/>
        </p:nvCxnSpPr>
        <p:spPr>
          <a:xfrm>
            <a:off x="1953432" y="2865762"/>
            <a:ext cx="0" cy="1468120"/>
          </a:xfrm>
          <a:prstGeom prst="line">
            <a:avLst/>
          </a:prstGeom>
          <a:ln w="57150">
            <a:solidFill>
              <a:schemeClr val="accent5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33142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 descr="76 76 76 -98.png"/>
          <p:cNvPicPr>
            <a:picLocks noChangeAspect="1"/>
          </p:cNvPicPr>
          <p:nvPr userDrawn="1"/>
        </p:nvPicPr>
        <p:blipFill>
          <a:blip r:embed="rId2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2401" y="1155779"/>
            <a:ext cx="6400801" cy="6616621"/>
          </a:xfrm>
          <a:prstGeom prst="rect">
            <a:avLst/>
          </a:prstGeom>
          <a:noFill/>
          <a:ln>
            <a:noFill/>
          </a:ln>
        </p:spPr>
      </p:pic>
      <p:sp>
        <p:nvSpPr>
          <p:cNvPr id="39" name="Rectangle 38"/>
          <p:cNvSpPr/>
          <p:nvPr userDrawn="1"/>
        </p:nvSpPr>
        <p:spPr>
          <a:xfrm>
            <a:off x="0" y="-28787"/>
            <a:ext cx="10058400" cy="13817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31" name="Picture 3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2496" y="183131"/>
            <a:ext cx="1822822" cy="905334"/>
          </a:xfrm>
          <a:prstGeom prst="rect">
            <a:avLst/>
          </a:prstGeom>
        </p:spPr>
      </p:pic>
      <p:sp>
        <p:nvSpPr>
          <p:cNvPr id="40" name="Title 1"/>
          <p:cNvSpPr>
            <a:spLocks noGrp="1"/>
          </p:cNvSpPr>
          <p:nvPr userDrawn="1">
            <p:ph type="title" hasCustomPrompt="1"/>
          </p:nvPr>
        </p:nvSpPr>
        <p:spPr>
          <a:xfrm>
            <a:off x="2095500" y="2837473"/>
            <a:ext cx="7459980" cy="1524701"/>
          </a:xfrm>
        </p:spPr>
        <p:txBody>
          <a:bodyPr anchor="ctr" anchorCtr="0">
            <a:noAutofit/>
          </a:bodyPr>
          <a:lstStyle>
            <a:lvl1pPr algn="l">
              <a:defRPr sz="500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Click to edit PRESENTATION TITLE</a:t>
            </a:r>
            <a:endParaRPr lang="en-US" dirty="0"/>
          </a:p>
        </p:txBody>
      </p:sp>
      <p:sp>
        <p:nvSpPr>
          <p:cNvPr id="41" name="Subtitle 2"/>
          <p:cNvSpPr>
            <a:spLocks noGrp="1"/>
          </p:cNvSpPr>
          <p:nvPr userDrawn="1">
            <p:ph type="subTitle" idx="1" hasCustomPrompt="1"/>
          </p:nvPr>
        </p:nvSpPr>
        <p:spPr>
          <a:xfrm>
            <a:off x="5029200" y="5152813"/>
            <a:ext cx="4526280" cy="1381760"/>
          </a:xfrm>
        </p:spPr>
        <p:txBody>
          <a:bodyPr anchor="ctr" anchorCtr="0">
            <a:normAutofit/>
          </a:bodyPr>
          <a:lstStyle>
            <a:lvl1pPr marL="0" indent="0" algn="l">
              <a:lnSpc>
                <a:spcPct val="90000"/>
              </a:lnSpc>
              <a:spcBef>
                <a:spcPts val="749"/>
              </a:spcBef>
              <a:spcAft>
                <a:spcPts val="749"/>
              </a:spcAft>
              <a:buNone/>
              <a:defRPr sz="2500" b="0" i="0">
                <a:solidFill>
                  <a:schemeClr val="tx1"/>
                </a:solidFill>
                <a:effectLst/>
                <a:latin typeface="Helvetica Light"/>
                <a:cs typeface="Helvetica Light"/>
              </a:defRPr>
            </a:lvl1pPr>
            <a:lvl2pPr marL="5705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411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117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2823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8529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4235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9940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5646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subtitle</a:t>
            </a:r>
            <a:endParaRPr lang="en-US" dirty="0"/>
          </a:p>
        </p:txBody>
      </p:sp>
      <p:cxnSp>
        <p:nvCxnSpPr>
          <p:cNvPr id="42" name="Straight Connector 41"/>
          <p:cNvCxnSpPr/>
          <p:nvPr userDrawn="1"/>
        </p:nvCxnSpPr>
        <p:spPr>
          <a:xfrm>
            <a:off x="1953432" y="2865762"/>
            <a:ext cx="0" cy="1468120"/>
          </a:xfrm>
          <a:prstGeom prst="line">
            <a:avLst/>
          </a:prstGeom>
          <a:ln w="38100" cmpd="sng"/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66447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76 76 76 -98.png"/>
          <p:cNvPicPr>
            <a:picLocks noChangeAspect="1"/>
          </p:cNvPicPr>
          <p:nvPr userDrawn="1"/>
        </p:nvPicPr>
        <p:blipFill>
          <a:blip r:embed="rId2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2401" y="1155779"/>
            <a:ext cx="6400801" cy="6616621"/>
          </a:xfrm>
          <a:prstGeom prst="rect">
            <a:avLst/>
          </a:prstGeom>
          <a:noFill/>
          <a:ln>
            <a:noFill/>
          </a:ln>
        </p:spPr>
      </p:pic>
      <p:sp>
        <p:nvSpPr>
          <p:cNvPr id="34" name="Title 1"/>
          <p:cNvSpPr>
            <a:spLocks noGrp="1"/>
          </p:cNvSpPr>
          <p:nvPr>
            <p:ph type="ctrTitle"/>
          </p:nvPr>
        </p:nvSpPr>
        <p:spPr>
          <a:xfrm>
            <a:off x="2095500" y="2414483"/>
            <a:ext cx="7292340" cy="1666029"/>
          </a:xfrm>
        </p:spPr>
        <p:txBody>
          <a:bodyPr anchor="b"/>
          <a:lstStyle>
            <a:lvl1pPr algn="l">
              <a:defRPr sz="450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5" name="Subtitle 2"/>
          <p:cNvSpPr>
            <a:spLocks noGrp="1"/>
          </p:cNvSpPr>
          <p:nvPr>
            <p:ph type="subTitle" idx="1"/>
          </p:nvPr>
        </p:nvSpPr>
        <p:spPr>
          <a:xfrm>
            <a:off x="2095500" y="4404360"/>
            <a:ext cx="7292340" cy="2590800"/>
          </a:xfrm>
        </p:spPr>
        <p:txBody>
          <a:bodyPr/>
          <a:lstStyle>
            <a:lvl1pPr marL="0" indent="0" algn="l">
              <a:spcAft>
                <a:spcPts val="1498"/>
              </a:spcAft>
              <a:buNone/>
              <a:defRPr b="0" i="0">
                <a:solidFill>
                  <a:schemeClr val="tx1"/>
                </a:solidFill>
                <a:effectLst/>
                <a:latin typeface="Helvetica Light"/>
                <a:cs typeface="Helvetica Light"/>
              </a:defRPr>
            </a:lvl1pPr>
            <a:lvl2pPr marL="5705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411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117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2823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8529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4235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9940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5646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cxnSp>
        <p:nvCxnSpPr>
          <p:cNvPr id="36" name="Straight Connector 35"/>
          <p:cNvCxnSpPr/>
          <p:nvPr userDrawn="1"/>
        </p:nvCxnSpPr>
        <p:spPr>
          <a:xfrm>
            <a:off x="1953432" y="2865762"/>
            <a:ext cx="0" cy="1468120"/>
          </a:xfrm>
          <a:prstGeom prst="line">
            <a:avLst/>
          </a:prstGeom>
          <a:ln w="38100" cmpd="sng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12053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/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1447800"/>
            <a:ext cx="9174480" cy="4951307"/>
          </a:xfrm>
        </p:spPr>
        <p:txBody>
          <a:bodyPr/>
          <a:lstStyle>
            <a:lvl1pPr marL="427939" marR="0" indent="-427939" algn="l" defTabSz="1141171" rtl="0" eaLnBrk="1" fontAlgn="auto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SzTx/>
              <a:buFont typeface="Wingdings" pitchFamily="2" charset="2"/>
              <a:buChar char="§"/>
              <a:tabLst/>
              <a:defRPr kumimoji="0" lang="en-US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accent3"/>
                </a:solidFill>
                <a:effectLst/>
              </a:defRPr>
            </a:lvl2pPr>
            <a:lvl3pPr>
              <a:defRPr>
                <a:effectLst/>
              </a:defRPr>
            </a:lvl3pPr>
            <a:lvl4pPr>
              <a:defRPr>
                <a:effectLst/>
              </a:defRPr>
            </a:lvl4pPr>
            <a:lvl5pPr>
              <a:defRPr>
                <a:effectLst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502920" y="6741042"/>
            <a:ext cx="9174480" cy="345440"/>
          </a:xfrm>
        </p:spPr>
        <p:txBody>
          <a:bodyPr>
            <a:noAutofit/>
          </a:bodyPr>
          <a:lstStyle>
            <a:lvl1pPr marL="0" indent="0" algn="ctr">
              <a:buNone/>
              <a:defRPr sz="1200">
                <a:effectLst/>
              </a:defRPr>
            </a:lvl1pPr>
            <a:lvl2pPr marL="570586" indent="0">
              <a:buNone/>
              <a:defRPr sz="1700"/>
            </a:lvl2pPr>
            <a:lvl3pPr marL="1141171" indent="0">
              <a:buNone/>
              <a:defRPr sz="1700"/>
            </a:lvl3pPr>
            <a:lvl4pPr marL="1711757" indent="0">
              <a:buNone/>
              <a:defRPr sz="1700"/>
            </a:lvl4pPr>
            <a:lvl5pPr marL="2282342" indent="0">
              <a:buNone/>
              <a:defRPr sz="17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5891D834-4939-4252-807D-4AD7D8DCA05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21101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/Content - No Footn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1447800"/>
            <a:ext cx="9174480" cy="5296745"/>
          </a:xfrm>
        </p:spPr>
        <p:txBody>
          <a:bodyPr/>
          <a:lstStyle>
            <a:lvl1pPr marL="427939" marR="0" indent="-427939" algn="l" defTabSz="1141171" rtl="0" eaLnBrk="1" fontAlgn="auto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SzTx/>
              <a:buFont typeface="Wingdings" pitchFamily="2" charset="2"/>
              <a:buChar char="§"/>
              <a:tabLst/>
              <a:defRPr kumimoji="0" lang="en-US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  <a:lvl2pPr>
              <a:defRPr>
                <a:effectLst/>
              </a:defRPr>
            </a:lvl2pPr>
            <a:lvl3pPr>
              <a:defRPr>
                <a:solidFill>
                  <a:schemeClr val="tx1"/>
                </a:solidFill>
                <a:effectLst/>
              </a:defRPr>
            </a:lvl3pPr>
            <a:lvl4pPr>
              <a:defRPr>
                <a:solidFill>
                  <a:schemeClr val="tx1"/>
                </a:solidFill>
                <a:effectLst/>
              </a:defRPr>
            </a:lvl4pPr>
            <a:lvl5pPr>
              <a:defRPr>
                <a:solidFill>
                  <a:schemeClr val="tx1"/>
                </a:solidFill>
                <a:effectLst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91D834-4939-4252-807D-4AD7D8DCA05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17670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/Content - Narr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8760" y="1447800"/>
            <a:ext cx="7040880" cy="4951307"/>
          </a:xfrm>
        </p:spPr>
        <p:txBody>
          <a:bodyPr/>
          <a:lstStyle>
            <a:lvl1pPr marL="427939" marR="0" indent="-427939" algn="l" defTabSz="1141171" rtl="0" eaLnBrk="1" fontAlgn="auto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SzTx/>
              <a:buFont typeface="Wingdings" pitchFamily="2" charset="2"/>
              <a:buChar char="§"/>
              <a:tabLst/>
              <a:defRPr kumimoji="0" lang="en-US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  <a:lvl2pPr>
              <a:defRPr>
                <a:effectLst/>
              </a:defRPr>
            </a:lvl2pPr>
            <a:lvl3pPr>
              <a:defRPr>
                <a:effectLst/>
              </a:defRPr>
            </a:lvl3pPr>
            <a:lvl4pPr>
              <a:defRPr>
                <a:effectLst/>
              </a:defRPr>
            </a:lvl4pPr>
            <a:lvl5pPr>
              <a:defRPr>
                <a:effectLst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502920" y="6741042"/>
            <a:ext cx="9052560" cy="345440"/>
          </a:xfrm>
        </p:spPr>
        <p:txBody>
          <a:bodyPr>
            <a:noAutofit/>
          </a:bodyPr>
          <a:lstStyle>
            <a:lvl1pPr marL="0" indent="0" algn="ctr">
              <a:buNone/>
              <a:defRPr sz="1700">
                <a:effectLst/>
              </a:defRPr>
            </a:lvl1pPr>
            <a:lvl2pPr marL="570586" indent="0">
              <a:buNone/>
              <a:defRPr sz="1700"/>
            </a:lvl2pPr>
            <a:lvl3pPr marL="1141171" indent="0">
              <a:buNone/>
              <a:defRPr sz="1700"/>
            </a:lvl3pPr>
            <a:lvl4pPr marL="1711757" indent="0">
              <a:buNone/>
              <a:defRPr sz="1700"/>
            </a:lvl4pPr>
            <a:lvl5pPr marL="2282342" indent="0">
              <a:buNone/>
              <a:defRPr sz="17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5891D834-4939-4252-807D-4AD7D8DCA05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32493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/Content - Narrow/No Footn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8760" y="1447800"/>
            <a:ext cx="7040880" cy="5318125"/>
          </a:xfrm>
        </p:spPr>
        <p:txBody>
          <a:bodyPr/>
          <a:lstStyle>
            <a:lvl1pPr marL="427939" marR="0" indent="-427939" algn="l" defTabSz="1141171" rtl="0" eaLnBrk="1" fontAlgn="auto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SzTx/>
              <a:buFont typeface="Wingdings" pitchFamily="2" charset="2"/>
              <a:buChar char="§"/>
              <a:tabLst/>
              <a:defRPr kumimoji="0" lang="en-US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  <a:lvl2pPr>
              <a:defRPr>
                <a:effectLst/>
              </a:defRPr>
            </a:lvl2pPr>
            <a:lvl3pPr>
              <a:defRPr>
                <a:effectLst/>
              </a:defRPr>
            </a:lvl3pPr>
            <a:lvl4pPr>
              <a:defRPr>
                <a:effectLst/>
              </a:defRPr>
            </a:lvl4pPr>
            <a:lvl5pPr>
              <a:defRPr>
                <a:effectLst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91D834-4939-4252-807D-4AD7D8DCA05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09341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/Content - 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2158999"/>
            <a:ext cx="9052560" cy="4490722"/>
          </a:xfrm>
        </p:spPr>
        <p:txBody>
          <a:bodyPr/>
          <a:lstStyle>
            <a:lvl1pPr marL="427939" marR="0" indent="-427939" algn="l" defTabSz="1141171" rtl="0" eaLnBrk="1" fontAlgn="auto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SzTx/>
              <a:buFont typeface="Wingdings" pitchFamily="2" charset="2"/>
              <a:buChar char="§"/>
              <a:tabLst/>
              <a:defRPr kumimoji="0" lang="en-US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502920" y="6741042"/>
            <a:ext cx="9052560" cy="345440"/>
          </a:xfrm>
        </p:spPr>
        <p:txBody>
          <a:bodyPr>
            <a:noAutofit/>
          </a:bodyPr>
          <a:lstStyle>
            <a:lvl1pPr marL="0" indent="0" algn="ctr">
              <a:buNone/>
              <a:defRPr sz="1700">
                <a:effectLst/>
              </a:defRPr>
            </a:lvl1pPr>
            <a:lvl2pPr marL="570586" indent="0">
              <a:buNone/>
              <a:defRPr sz="1700"/>
            </a:lvl2pPr>
            <a:lvl3pPr marL="1141171" indent="0">
              <a:buNone/>
              <a:defRPr sz="1700"/>
            </a:lvl3pPr>
            <a:lvl4pPr marL="1711757" indent="0">
              <a:buNone/>
              <a:defRPr sz="1700"/>
            </a:lvl4pPr>
            <a:lvl5pPr marL="2282342" indent="0">
              <a:buNone/>
              <a:defRPr sz="17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5891D834-4939-4252-807D-4AD7D8DCA05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82764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/Content - Low Narr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8760" y="2158999"/>
            <a:ext cx="7040880" cy="4490722"/>
          </a:xfrm>
        </p:spPr>
        <p:txBody>
          <a:bodyPr/>
          <a:lstStyle>
            <a:lvl1pPr marL="427939" marR="0" indent="-427939" algn="l" defTabSz="1141171" rtl="0" eaLnBrk="1" fontAlgn="auto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SzTx/>
              <a:buFont typeface="Wingdings" pitchFamily="2" charset="2"/>
              <a:buChar char="§"/>
              <a:tabLst/>
              <a:defRPr kumimoji="0" lang="en-US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502920" y="6741042"/>
            <a:ext cx="9052560" cy="345440"/>
          </a:xfrm>
        </p:spPr>
        <p:txBody>
          <a:bodyPr>
            <a:noAutofit/>
          </a:bodyPr>
          <a:lstStyle>
            <a:lvl1pPr marL="0" indent="0" algn="ctr">
              <a:buNone/>
              <a:defRPr sz="1700">
                <a:effectLst/>
              </a:defRPr>
            </a:lvl1pPr>
            <a:lvl2pPr marL="570586" indent="0">
              <a:buNone/>
              <a:defRPr sz="1700"/>
            </a:lvl2pPr>
            <a:lvl3pPr marL="1141171" indent="0">
              <a:buNone/>
              <a:defRPr sz="1700"/>
            </a:lvl3pPr>
            <a:lvl4pPr marL="1711757" indent="0">
              <a:buNone/>
              <a:defRPr sz="1700"/>
            </a:lvl4pPr>
            <a:lvl5pPr marL="2282342" indent="0">
              <a:buNone/>
              <a:defRPr sz="17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 noChangeAspect="1"/>
          </p:cNvSpPr>
          <p:nvPr>
            <p:ph type="sldNum" sz="quarter" idx="14"/>
          </p:nvPr>
        </p:nvSpPr>
        <p:spPr>
          <a:xfrm>
            <a:off x="7627620" y="7305472"/>
            <a:ext cx="2346960" cy="466928"/>
          </a:xfrm>
        </p:spPr>
        <p:txBody>
          <a:bodyPr/>
          <a:lstStyle/>
          <a:p>
            <a:fld id="{5891D834-4939-4252-807D-4AD7D8DCA05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82333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/Content No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1447800"/>
            <a:ext cx="9174480" cy="5613400"/>
          </a:xfrm>
        </p:spPr>
        <p:txBody>
          <a:bodyPr/>
          <a:lstStyle>
            <a:lvl1pPr marL="0" marR="0" indent="0" algn="l" defTabSz="1141171" rtl="0" eaLnBrk="1" fontAlgn="auto" latinLnBrk="0" hangingPunct="1">
              <a:lnSpc>
                <a:spcPct val="100000"/>
              </a:lnSpc>
              <a:spcBef>
                <a:spcPct val="20000"/>
              </a:spcBef>
              <a:buClr>
                <a:schemeClr val="tx2"/>
              </a:buClr>
              <a:buSzTx/>
              <a:buFont typeface="Wingdings" charset="2"/>
              <a:buNone/>
              <a:tabLst/>
              <a:defRPr kumimoji="0" lang="en-US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  <a:lvl2pPr>
              <a:defRPr>
                <a:effectLst/>
              </a:defRPr>
            </a:lvl2pPr>
            <a:lvl3pPr>
              <a:defRPr>
                <a:effectLst/>
              </a:defRPr>
            </a:lvl3pPr>
            <a:lvl4pPr>
              <a:defRPr>
                <a:effectLst/>
              </a:defRPr>
            </a:lvl4pPr>
            <a:lvl5pPr>
              <a:defRPr>
                <a:effectLst/>
              </a:defRPr>
            </a:lvl5pPr>
          </a:lstStyle>
          <a:p>
            <a:pPr marL="427939" marR="0" lvl="0" indent="-427939" algn="l" defTabSz="1141171" rtl="0" eaLnBrk="1" fontAlgn="auto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>
                  <a:lumMod val="60000"/>
                  <a:lumOff val="40000"/>
                </a:schemeClr>
              </a:buClr>
              <a:buSzTx/>
              <a:buFont typeface="Wingdings" pitchFamily="2" charset="2"/>
              <a:buChar char="§"/>
              <a:tabLst/>
            </a:pPr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502920" y="7340600"/>
            <a:ext cx="9052560" cy="345440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effectLst/>
              </a:defRPr>
            </a:lvl1pPr>
            <a:lvl2pPr marL="570586" indent="0">
              <a:buNone/>
              <a:defRPr sz="1700"/>
            </a:lvl2pPr>
            <a:lvl3pPr marL="1141171" indent="0">
              <a:buNone/>
              <a:defRPr sz="1700"/>
            </a:lvl3pPr>
            <a:lvl4pPr marL="1711757" indent="0">
              <a:buNone/>
              <a:defRPr sz="1700"/>
            </a:lvl4pPr>
            <a:lvl5pPr marL="2282342" indent="0">
              <a:buNone/>
              <a:defRPr sz="17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5891D834-4939-4252-807D-4AD7D8DCA05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70992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/Content No Footer/Footn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1447800"/>
            <a:ext cx="9174480" cy="5613400"/>
          </a:xfrm>
        </p:spPr>
        <p:txBody>
          <a:bodyPr/>
          <a:lstStyle>
            <a:lvl1pPr marL="427939" marR="0" indent="-427939" algn="l" defTabSz="1141171" rtl="0" eaLnBrk="1" fontAlgn="auto" latinLnBrk="0" hangingPunct="1">
              <a:lnSpc>
                <a:spcPct val="100000"/>
              </a:lnSpc>
              <a:spcBef>
                <a:spcPct val="20000"/>
              </a:spcBef>
              <a:buClr>
                <a:schemeClr val="tx2"/>
              </a:buClr>
              <a:buSzTx/>
              <a:buFont typeface="Wingdings" pitchFamily="2" charset="2"/>
              <a:buChar char="§"/>
              <a:tabLst/>
              <a:defRPr kumimoji="0" lang="en-US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  <a:lvl2pPr>
              <a:defRPr>
                <a:effectLst/>
              </a:defRPr>
            </a:lvl2pPr>
            <a:lvl3pPr>
              <a:defRPr>
                <a:effectLst/>
              </a:defRPr>
            </a:lvl3pPr>
            <a:lvl4pPr>
              <a:defRPr>
                <a:effectLst/>
              </a:defRPr>
            </a:lvl4pPr>
            <a:lvl5pPr>
              <a:defRPr>
                <a:effectLst/>
              </a:defRPr>
            </a:lvl5pPr>
          </a:lstStyle>
          <a:p>
            <a:pPr marL="427939" marR="0" lvl="0" indent="-427939" algn="l" defTabSz="1141171" rtl="0" eaLnBrk="1" fontAlgn="auto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>
                  <a:lumMod val="60000"/>
                  <a:lumOff val="40000"/>
                </a:schemeClr>
              </a:buClr>
              <a:buSzTx/>
              <a:buFont typeface="Wingdings" pitchFamily="2" charset="2"/>
              <a:buChar char="§"/>
              <a:tabLst/>
            </a:pPr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91D834-4939-4252-807D-4AD7D8DCA05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47883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/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1698415"/>
            <a:ext cx="9052560" cy="4951307"/>
          </a:xfrm>
        </p:spPr>
        <p:txBody>
          <a:bodyPr/>
          <a:lstStyle>
            <a:lvl1pPr marL="427939" marR="0" indent="-427939" algn="l" defTabSz="1141171" rtl="0" eaLnBrk="1" fontAlgn="auto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>
                  <a:lumMod val="60000"/>
                  <a:lumOff val="40000"/>
                </a:schemeClr>
              </a:buClr>
              <a:buSzTx/>
              <a:buFont typeface="Wingdings" pitchFamily="2" charset="2"/>
              <a:buChar char="§"/>
              <a:tabLst/>
              <a:defRPr kumimoji="0" lang="en-US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  <a:lvl2pPr>
              <a:defRPr>
                <a:effectLst/>
              </a:defRPr>
            </a:lvl2pPr>
            <a:lvl3pPr>
              <a:defRPr>
                <a:solidFill>
                  <a:schemeClr val="tx1"/>
                </a:solidFill>
                <a:effectLst/>
              </a:defRPr>
            </a:lvl3pPr>
            <a:lvl4pPr>
              <a:defRPr>
                <a:solidFill>
                  <a:schemeClr val="tx1"/>
                </a:solidFill>
                <a:effectLst/>
              </a:defRPr>
            </a:lvl4pPr>
            <a:lvl5pPr>
              <a:defRPr>
                <a:solidFill>
                  <a:schemeClr val="tx1"/>
                </a:solidFill>
                <a:effectLst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502920" y="6741042"/>
            <a:ext cx="9052560" cy="345440"/>
          </a:xfrm>
        </p:spPr>
        <p:txBody>
          <a:bodyPr>
            <a:noAutofit/>
          </a:bodyPr>
          <a:lstStyle>
            <a:lvl1pPr marL="0" indent="0" algn="ctr">
              <a:buNone/>
              <a:defRPr sz="1700">
                <a:effectLst/>
              </a:defRPr>
            </a:lvl1pPr>
            <a:lvl2pPr marL="570586" indent="0">
              <a:buNone/>
              <a:defRPr sz="1700"/>
            </a:lvl2pPr>
            <a:lvl3pPr marL="1141171" indent="0">
              <a:buNone/>
              <a:defRPr sz="1700"/>
            </a:lvl3pPr>
            <a:lvl4pPr marL="1711757" indent="0">
              <a:buNone/>
              <a:defRPr sz="1700"/>
            </a:lvl4pPr>
            <a:lvl5pPr marL="2282342" indent="0">
              <a:buNone/>
              <a:defRPr sz="17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99A80243-D013-4689-9BAE-0DB7C219E40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68405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- No Footn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1447801"/>
            <a:ext cx="4442460" cy="5318124"/>
          </a:xfrm>
        </p:spPr>
        <p:txBody>
          <a:bodyPr vert="horz" lIns="114117" tIns="57059" rIns="114117" bIns="57059" rtlCol="0">
            <a:normAutofit/>
          </a:bodyPr>
          <a:lstStyle>
            <a:lvl1pPr marL="347663" indent="-347663">
              <a:buClr>
                <a:schemeClr val="tx2"/>
              </a:buClr>
              <a:buFont typeface="Wingdings" charset="2"/>
              <a:buChar char="§"/>
              <a:defRPr kumimoji="0" lang="en-US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  <a:lvl2pPr marL="913486" indent="-342900">
              <a:buFont typeface="Arial"/>
              <a:buChar char="•"/>
              <a:defRPr lang="en-US" b="0" i="0" smtClean="0">
                <a:effectLst/>
                <a:latin typeface="Helvetica Light"/>
                <a:cs typeface="Helvetica Light"/>
              </a:defRPr>
            </a:lvl2pPr>
            <a:lvl3pPr>
              <a:defRPr lang="en-US" b="0" i="0" smtClean="0">
                <a:effectLst/>
                <a:latin typeface="Helvetica Light"/>
                <a:cs typeface="Helvetica Light"/>
              </a:defRPr>
            </a:lvl3pPr>
            <a:lvl4pPr>
              <a:defRPr lang="en-US" b="0" i="0" smtClean="0">
                <a:effectLst/>
                <a:latin typeface="Helvetica Light"/>
                <a:cs typeface="Helvetica Light"/>
              </a:defRPr>
            </a:lvl4pPr>
            <a:lvl5pPr>
              <a:defRPr lang="en-US" b="0" i="0">
                <a:effectLst/>
                <a:latin typeface="Helvetica Light"/>
                <a:cs typeface="Helvetica Ligh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91D834-4939-4252-807D-4AD7D8DCA05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5025390" y="1524000"/>
            <a:ext cx="3810" cy="5241925"/>
          </a:xfrm>
          <a:prstGeom prst="line">
            <a:avLst/>
          </a:prstGeom>
          <a:ln w="28575" cap="rnd">
            <a:solidFill>
              <a:srgbClr val="879B67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2"/>
          <p:cNvSpPr>
            <a:spLocks noGrp="1"/>
          </p:cNvSpPr>
          <p:nvPr>
            <p:ph sz="half" idx="11"/>
          </p:nvPr>
        </p:nvSpPr>
        <p:spPr>
          <a:xfrm>
            <a:off x="5105400" y="1447801"/>
            <a:ext cx="4442460" cy="5318124"/>
          </a:xfrm>
          <a:ln>
            <a:noFill/>
          </a:ln>
        </p:spPr>
        <p:txBody>
          <a:bodyPr vert="horz" lIns="114117" tIns="57059" rIns="114117" bIns="57059" rtlCol="0">
            <a:normAutofit/>
          </a:bodyPr>
          <a:lstStyle>
            <a:lvl1pPr marL="347663" indent="-347663">
              <a:buClr>
                <a:schemeClr val="tx2"/>
              </a:buClr>
              <a:buFont typeface="Wingdings" charset="2"/>
              <a:buChar char="§"/>
              <a:defRPr kumimoji="0" lang="en-US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  <a:lvl2pPr marL="913486" indent="-342900">
              <a:buFont typeface="Arial"/>
              <a:buChar char="•"/>
              <a:defRPr lang="en-US" b="0" i="0" smtClean="0">
                <a:ln>
                  <a:noFill/>
                </a:ln>
                <a:effectLst/>
                <a:latin typeface="Helvetica Light"/>
                <a:cs typeface="Helvetica Light"/>
              </a:defRPr>
            </a:lvl2pPr>
            <a:lvl3pPr>
              <a:defRPr lang="en-US" b="0" i="0" smtClean="0">
                <a:ln>
                  <a:noFill/>
                </a:ln>
                <a:effectLst/>
                <a:latin typeface="Helvetica Light"/>
                <a:cs typeface="Helvetica Light"/>
              </a:defRPr>
            </a:lvl3pPr>
            <a:lvl4pPr>
              <a:defRPr lang="en-US" b="0" i="0" smtClean="0">
                <a:ln>
                  <a:noFill/>
                </a:ln>
                <a:effectLst/>
                <a:latin typeface="Helvetica Light"/>
                <a:cs typeface="Helvetica Light"/>
              </a:defRPr>
            </a:lvl4pPr>
            <a:lvl5pPr>
              <a:defRPr lang="en-US" b="0" i="0">
                <a:ln>
                  <a:noFill/>
                </a:ln>
                <a:effectLst/>
                <a:latin typeface="Helvetica Light"/>
                <a:cs typeface="Helvetica Ligh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46671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-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447800"/>
            <a:ext cx="4442460" cy="5318125"/>
          </a:xfrm>
        </p:spPr>
        <p:txBody>
          <a:bodyPr vert="horz" lIns="114117" tIns="57059" rIns="114117" bIns="57059" rtlCol="0">
            <a:normAutofit/>
          </a:bodyPr>
          <a:lstStyle>
            <a:lvl1pPr>
              <a:defRPr kumimoji="0" lang="en-US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  <a:lvl2pPr>
              <a:defRPr lang="en-US" smtClean="0">
                <a:effectLst/>
              </a:defRPr>
            </a:lvl2pPr>
            <a:lvl3pPr>
              <a:defRPr lang="en-US" smtClean="0">
                <a:effectLst/>
              </a:defRPr>
            </a:lvl3pPr>
            <a:lvl4pPr>
              <a:defRPr lang="en-US" smtClean="0">
                <a:effectLst/>
              </a:defRPr>
            </a:lvl4pPr>
            <a:lvl5pPr>
              <a:defRPr lang="en-US">
                <a:effectLst/>
              </a:defRPr>
            </a:lvl5pPr>
          </a:lstStyle>
          <a:p>
            <a:pPr marL="427939" marR="0" lvl="0" indent="-427939" algn="l" defTabSz="1141171" rtl="0" eaLnBrk="1" fontAlgn="auto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>
                  <a:lumMod val="60000"/>
                  <a:lumOff val="40000"/>
                </a:schemeClr>
              </a:buClr>
              <a:buSzTx/>
              <a:buFont typeface="Wingdings" pitchFamily="2" charset="2"/>
              <a:buChar char="§"/>
              <a:tabLst/>
            </a:pPr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020" y="1447800"/>
            <a:ext cx="4564380" cy="5340728"/>
          </a:xfrm>
        </p:spPr>
        <p:txBody>
          <a:bodyPr vert="horz" lIns="114117" tIns="57059" rIns="114117" bIns="57059" rtlCol="0">
            <a:normAutofit/>
          </a:bodyPr>
          <a:lstStyle>
            <a:lvl1pPr>
              <a:defRPr kumimoji="0" lang="en-US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  <a:lvl2pPr>
              <a:defRPr lang="en-US" dirty="0" smtClean="0">
                <a:effectLst/>
              </a:defRPr>
            </a:lvl2pPr>
            <a:lvl3pPr>
              <a:defRPr lang="en-US" dirty="0" smtClean="0">
                <a:effectLst/>
              </a:defRPr>
            </a:lvl3pPr>
            <a:lvl4pPr>
              <a:defRPr lang="en-US" dirty="0" smtClean="0">
                <a:effectLst/>
              </a:defRPr>
            </a:lvl4pPr>
            <a:lvl5pPr>
              <a:defRPr lang="en-US" dirty="0">
                <a:effectLst/>
              </a:defRPr>
            </a:lvl5pPr>
          </a:lstStyle>
          <a:p>
            <a:pPr marL="427939" marR="0" lvl="0" indent="-427939" algn="l" defTabSz="1141171" rtl="0" eaLnBrk="1" fontAlgn="auto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>
                  <a:lumMod val="60000"/>
                  <a:lumOff val="40000"/>
                </a:schemeClr>
              </a:buClr>
              <a:buSzTx/>
              <a:buFont typeface="Wingdings" pitchFamily="2" charset="2"/>
              <a:buChar char="§"/>
              <a:tabLst/>
            </a:pPr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502920" y="6741042"/>
            <a:ext cx="9052560" cy="345440"/>
          </a:xfrm>
        </p:spPr>
        <p:txBody>
          <a:bodyPr anchor="ctr">
            <a:noAutofit/>
          </a:bodyPr>
          <a:lstStyle>
            <a:lvl1pPr marL="0" indent="0" algn="ctr">
              <a:buNone/>
              <a:defRPr sz="1000">
                <a:effectLst/>
              </a:defRPr>
            </a:lvl1pPr>
            <a:lvl2pPr marL="570586" indent="0">
              <a:buNone/>
              <a:defRPr sz="1700"/>
            </a:lvl2pPr>
            <a:lvl3pPr marL="1141171" indent="0">
              <a:buNone/>
              <a:defRPr sz="1700"/>
            </a:lvl3pPr>
            <a:lvl4pPr marL="1711757" indent="0">
              <a:buNone/>
              <a:defRPr sz="1700"/>
            </a:lvl4pPr>
            <a:lvl5pPr marL="2282342" indent="0">
              <a:buNone/>
              <a:defRPr sz="17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5891D834-4939-4252-807D-4AD7D8DCA05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39423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- Horizontal/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1698413"/>
            <a:ext cx="9052560" cy="2418080"/>
          </a:xfrm>
        </p:spPr>
        <p:txBody>
          <a:bodyPr vert="horz" lIns="114117" tIns="57059" rIns="114117" bIns="57059" rtlCol="0">
            <a:normAutofit/>
          </a:bodyPr>
          <a:lstStyle>
            <a:lvl1pPr>
              <a:defRPr kumimoji="0" lang="en-US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marL="427939" marR="0" lvl="0" indent="-427939" algn="l" defTabSz="1141171" rtl="0" eaLnBrk="1" fontAlgn="auto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>
                  <a:lumMod val="60000"/>
                  <a:lumOff val="40000"/>
                </a:schemeClr>
              </a:buClr>
              <a:buSzTx/>
              <a:buFont typeface="Wingdings" pitchFamily="2" charset="2"/>
              <a:buChar char="§"/>
              <a:tabLst/>
            </a:pPr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" y="4231640"/>
            <a:ext cx="9052560" cy="2418080"/>
          </a:xfrm>
        </p:spPr>
        <p:txBody>
          <a:bodyPr vert="horz" lIns="114117" tIns="57059" rIns="114117" bIns="57059" rtlCol="0">
            <a:normAutofit/>
          </a:bodyPr>
          <a:lstStyle>
            <a:lvl1pPr>
              <a:defRPr kumimoji="0" lang="en-US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US" dirty="0"/>
            </a:lvl5pPr>
          </a:lstStyle>
          <a:p>
            <a:pPr marL="427939" marR="0" lvl="0" indent="-427939" algn="l" defTabSz="1141171" rtl="0" eaLnBrk="1" fontAlgn="auto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>
                  <a:lumMod val="60000"/>
                  <a:lumOff val="40000"/>
                </a:schemeClr>
              </a:buClr>
              <a:buSzTx/>
              <a:buFont typeface="Wingdings" pitchFamily="2" charset="2"/>
              <a:buChar char="§"/>
              <a:tabLst/>
            </a:pPr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502920" y="6741042"/>
            <a:ext cx="9052560" cy="345440"/>
          </a:xfrm>
        </p:spPr>
        <p:txBody>
          <a:bodyPr>
            <a:noAutofit/>
          </a:bodyPr>
          <a:lstStyle>
            <a:lvl1pPr marL="0" indent="0" algn="ctr">
              <a:buNone/>
              <a:defRPr sz="1700">
                <a:effectLst/>
              </a:defRPr>
            </a:lvl1pPr>
            <a:lvl2pPr marL="570586" indent="0">
              <a:buNone/>
              <a:defRPr sz="1700"/>
            </a:lvl2pPr>
            <a:lvl3pPr marL="1141171" indent="0">
              <a:buNone/>
              <a:defRPr sz="1700"/>
            </a:lvl3pPr>
            <a:lvl4pPr marL="1711757" indent="0">
              <a:buNone/>
              <a:defRPr sz="1700"/>
            </a:lvl4pPr>
            <a:lvl5pPr marL="2282342" indent="0">
              <a:buNone/>
              <a:defRPr sz="17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5891D834-4939-4252-807D-4AD7D8DCA05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0006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- Horizontal/No Footn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1698413"/>
            <a:ext cx="9052560" cy="2597709"/>
          </a:xfrm>
        </p:spPr>
        <p:txBody>
          <a:bodyPr vert="horz" lIns="114117" tIns="57059" rIns="114117" bIns="57059" rtlCol="0">
            <a:normAutofit/>
          </a:bodyPr>
          <a:lstStyle>
            <a:lvl1pPr>
              <a:defRPr kumimoji="0" lang="en-US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marL="427939" marR="0" lvl="0" indent="-427939" algn="l" defTabSz="1141171" rtl="0" eaLnBrk="1" fontAlgn="auto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>
                  <a:lumMod val="60000"/>
                  <a:lumOff val="40000"/>
                </a:schemeClr>
              </a:buClr>
              <a:buSzTx/>
              <a:buFont typeface="Wingdings" pitchFamily="2" charset="2"/>
              <a:buChar char="§"/>
              <a:tabLst/>
            </a:pPr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" y="4397451"/>
            <a:ext cx="9052560" cy="2597709"/>
          </a:xfrm>
        </p:spPr>
        <p:txBody>
          <a:bodyPr vert="horz" lIns="114117" tIns="57059" rIns="114117" bIns="57059" rtlCol="0">
            <a:normAutofit/>
          </a:bodyPr>
          <a:lstStyle>
            <a:lvl1pPr>
              <a:defRPr kumimoji="0" lang="en-US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US" dirty="0"/>
            </a:lvl5pPr>
          </a:lstStyle>
          <a:p>
            <a:pPr marL="427939" marR="0" lvl="0" indent="-427939" algn="l" defTabSz="1141171" rtl="0" eaLnBrk="1" fontAlgn="auto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>
                  <a:lumMod val="60000"/>
                  <a:lumOff val="40000"/>
                </a:schemeClr>
              </a:buClr>
              <a:buSzTx/>
              <a:buFont typeface="Wingdings" pitchFamily="2" charset="2"/>
              <a:buChar char="§"/>
              <a:tabLst/>
            </a:pPr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91D834-4939-4252-807D-4AD7D8DCA05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06983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739795"/>
            <a:ext cx="4444207" cy="725064"/>
          </a:xfrm>
        </p:spPr>
        <p:txBody>
          <a:bodyPr anchor="b"/>
          <a:lstStyle>
            <a:lvl1pPr marL="0" indent="0">
              <a:buNone/>
              <a:defRPr sz="3000" b="1"/>
            </a:lvl1pPr>
            <a:lvl2pPr marL="570586" indent="0">
              <a:buNone/>
              <a:defRPr sz="2500" b="1"/>
            </a:lvl2pPr>
            <a:lvl3pPr marL="1141171" indent="0">
              <a:buNone/>
              <a:defRPr sz="2200" b="1"/>
            </a:lvl3pPr>
            <a:lvl4pPr marL="1711757" indent="0">
              <a:buNone/>
              <a:defRPr sz="2000" b="1"/>
            </a:lvl4pPr>
            <a:lvl5pPr marL="2282342" indent="0">
              <a:buNone/>
              <a:defRPr sz="2000" b="1"/>
            </a:lvl5pPr>
            <a:lvl6pPr marL="2852928" indent="0">
              <a:buNone/>
              <a:defRPr sz="2000" b="1"/>
            </a:lvl6pPr>
            <a:lvl7pPr marL="3423514" indent="0">
              <a:buNone/>
              <a:defRPr sz="2000" b="1"/>
            </a:lvl7pPr>
            <a:lvl8pPr marL="3994099" indent="0">
              <a:buNone/>
              <a:defRPr sz="2000" b="1"/>
            </a:lvl8pPr>
            <a:lvl9pPr marL="4564685" indent="0">
              <a:buNone/>
              <a:defRPr sz="20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" y="2464858"/>
            <a:ext cx="4444207" cy="4478126"/>
          </a:xfrm>
        </p:spPr>
        <p:txBody>
          <a:bodyPr vert="horz" lIns="114117" tIns="57059" rIns="114117" bIns="57059" rtlCol="0">
            <a:normAutofit/>
          </a:bodyPr>
          <a:lstStyle>
            <a:lvl1pPr>
              <a:defRPr kumimoji="0" lang="en-US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marL="427939" marR="0" lvl="0" indent="-427939" algn="l" defTabSz="1141171" rtl="0" eaLnBrk="1" fontAlgn="auto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>
                  <a:lumMod val="60000"/>
                  <a:lumOff val="40000"/>
                </a:schemeClr>
              </a:buClr>
              <a:buSzTx/>
              <a:buFont typeface="Wingdings" pitchFamily="2" charset="2"/>
              <a:buChar char="§"/>
              <a:tabLst/>
            </a:pPr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529" y="1739795"/>
            <a:ext cx="4445953" cy="725064"/>
          </a:xfrm>
        </p:spPr>
        <p:txBody>
          <a:bodyPr anchor="b"/>
          <a:lstStyle>
            <a:lvl1pPr marL="0" indent="0">
              <a:buNone/>
              <a:defRPr sz="3000" b="1"/>
            </a:lvl1pPr>
            <a:lvl2pPr marL="570586" indent="0">
              <a:buNone/>
              <a:defRPr sz="2500" b="1"/>
            </a:lvl2pPr>
            <a:lvl3pPr marL="1141171" indent="0">
              <a:buNone/>
              <a:defRPr sz="2200" b="1"/>
            </a:lvl3pPr>
            <a:lvl4pPr marL="1711757" indent="0">
              <a:buNone/>
              <a:defRPr sz="2000" b="1"/>
            </a:lvl4pPr>
            <a:lvl5pPr marL="2282342" indent="0">
              <a:buNone/>
              <a:defRPr sz="2000" b="1"/>
            </a:lvl5pPr>
            <a:lvl6pPr marL="2852928" indent="0">
              <a:buNone/>
              <a:defRPr sz="2000" b="1"/>
            </a:lvl6pPr>
            <a:lvl7pPr marL="3423514" indent="0">
              <a:buNone/>
              <a:defRPr sz="2000" b="1"/>
            </a:lvl7pPr>
            <a:lvl8pPr marL="3994099" indent="0">
              <a:buNone/>
              <a:defRPr sz="2000" b="1"/>
            </a:lvl8pPr>
            <a:lvl9pPr marL="4564685" indent="0">
              <a:buNone/>
              <a:defRPr sz="20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29" y="2464858"/>
            <a:ext cx="4445953" cy="4478126"/>
          </a:xfrm>
        </p:spPr>
        <p:txBody>
          <a:bodyPr vert="horz" lIns="114117" tIns="57059" rIns="114117" bIns="57059" rtlCol="0">
            <a:normAutofit/>
          </a:bodyPr>
          <a:lstStyle>
            <a:lvl1pPr>
              <a:defRPr kumimoji="0" lang="en-US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marL="427939" marR="0" lvl="0" indent="-427939" algn="l" defTabSz="1141171" rtl="0" eaLnBrk="1" fontAlgn="auto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>
                  <a:lumMod val="60000"/>
                  <a:lumOff val="40000"/>
                </a:schemeClr>
              </a:buClr>
              <a:buSzTx/>
              <a:buFont typeface="Wingdings" pitchFamily="2" charset="2"/>
              <a:buChar char="§"/>
              <a:tabLst/>
            </a:pPr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91D834-4939-4252-807D-4AD7D8DCA05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70524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91D834-4939-4252-807D-4AD7D8DCA05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46101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91D834-4939-4252-807D-4AD7D8DCA05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851223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17" y="5440680"/>
            <a:ext cx="6035040" cy="642304"/>
          </a:xfrm>
        </p:spPr>
        <p:txBody>
          <a:bodyPr anchor="b"/>
          <a:lstStyle>
            <a:lvl1pPr algn="l">
              <a:defRPr sz="2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517" y="1698412"/>
            <a:ext cx="6035040" cy="3659505"/>
          </a:xfrm>
        </p:spPr>
        <p:txBody>
          <a:bodyPr/>
          <a:lstStyle>
            <a:lvl1pPr marL="0" indent="0">
              <a:buNone/>
              <a:defRPr sz="4000"/>
            </a:lvl1pPr>
            <a:lvl2pPr marL="570586" indent="0">
              <a:buNone/>
              <a:defRPr sz="3500"/>
            </a:lvl2pPr>
            <a:lvl3pPr marL="1141171" indent="0">
              <a:buNone/>
              <a:defRPr sz="3000"/>
            </a:lvl3pPr>
            <a:lvl4pPr marL="1711757" indent="0">
              <a:buNone/>
              <a:defRPr sz="2500"/>
            </a:lvl4pPr>
            <a:lvl5pPr marL="2282342" indent="0">
              <a:buNone/>
              <a:defRPr sz="2500"/>
            </a:lvl5pPr>
            <a:lvl6pPr marL="2852928" indent="0">
              <a:buNone/>
              <a:defRPr sz="2500"/>
            </a:lvl6pPr>
            <a:lvl7pPr marL="3423514" indent="0">
              <a:buNone/>
              <a:defRPr sz="2500"/>
            </a:lvl7pPr>
            <a:lvl8pPr marL="3994099" indent="0">
              <a:buNone/>
              <a:defRPr sz="2500"/>
            </a:lvl8pPr>
            <a:lvl9pPr marL="4564685" indent="0">
              <a:buNone/>
              <a:defRPr sz="25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517" y="6082983"/>
            <a:ext cx="6035040" cy="912178"/>
          </a:xfrm>
        </p:spPr>
        <p:txBody>
          <a:bodyPr/>
          <a:lstStyle>
            <a:lvl1pPr marL="0" indent="0">
              <a:buNone/>
              <a:defRPr sz="1700"/>
            </a:lvl1pPr>
            <a:lvl2pPr marL="570586" indent="0">
              <a:buNone/>
              <a:defRPr sz="1500"/>
            </a:lvl2pPr>
            <a:lvl3pPr marL="1141171" indent="0">
              <a:buNone/>
              <a:defRPr sz="1200"/>
            </a:lvl3pPr>
            <a:lvl4pPr marL="1711757" indent="0">
              <a:buNone/>
              <a:defRPr sz="1100"/>
            </a:lvl4pPr>
            <a:lvl5pPr marL="2282342" indent="0">
              <a:buNone/>
              <a:defRPr sz="1100"/>
            </a:lvl5pPr>
            <a:lvl6pPr marL="2852928" indent="0">
              <a:buNone/>
              <a:defRPr sz="1100"/>
            </a:lvl6pPr>
            <a:lvl7pPr marL="3423514" indent="0">
              <a:buNone/>
              <a:defRPr sz="1100"/>
            </a:lvl7pPr>
            <a:lvl8pPr marL="3994099" indent="0">
              <a:buNone/>
              <a:defRPr sz="1100"/>
            </a:lvl8pPr>
            <a:lvl9pPr marL="4564685" indent="0">
              <a:buNone/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91D834-4939-4252-807D-4AD7D8DCA05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3945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92340" y="311257"/>
            <a:ext cx="2263140" cy="663172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311257"/>
            <a:ext cx="6621780" cy="6631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91D834-4939-4252-807D-4AD7D8DCA05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014684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>
            <a:lvl1pPr>
              <a:defRPr cap="none" baseline="0">
                <a:solidFill>
                  <a:srgbClr val="543019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90000"/>
              </a:lnSpc>
              <a:spcBef>
                <a:spcPts val="669"/>
              </a:spcBef>
              <a:spcAft>
                <a:spcPts val="669"/>
              </a:spcAft>
              <a:buClr>
                <a:srgbClr val="657C3F"/>
              </a:buClr>
              <a:defRPr>
                <a:solidFill>
                  <a:srgbClr val="20455A"/>
                </a:solidFill>
              </a:defRPr>
            </a:lvl1pPr>
            <a:lvl2pPr>
              <a:lnSpc>
                <a:spcPct val="90000"/>
              </a:lnSpc>
              <a:spcBef>
                <a:spcPts val="446"/>
              </a:spcBef>
              <a:spcAft>
                <a:spcPts val="446"/>
              </a:spcAft>
              <a:buClr>
                <a:srgbClr val="657C3F"/>
              </a:buClr>
              <a:defRPr>
                <a:solidFill>
                  <a:srgbClr val="20455A"/>
                </a:solidFill>
              </a:defRPr>
            </a:lvl2pPr>
            <a:lvl3pPr>
              <a:lnSpc>
                <a:spcPct val="90000"/>
              </a:lnSpc>
              <a:spcBef>
                <a:spcPts val="334"/>
              </a:spcBef>
              <a:spcAft>
                <a:spcPts val="334"/>
              </a:spcAft>
              <a:buClr>
                <a:srgbClr val="657C3F"/>
              </a:buClr>
              <a:defRPr>
                <a:solidFill>
                  <a:srgbClr val="20455A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-3017520" y="7203864"/>
            <a:ext cx="2346960" cy="413808"/>
          </a:xfrm>
          <a:prstGeom prst="rect">
            <a:avLst/>
          </a:prstGeom>
        </p:spPr>
        <p:txBody>
          <a:bodyPr lIns="101882" tIns="50941" rIns="101882" bIns="50941"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36620" y="7203864"/>
            <a:ext cx="3185160" cy="413808"/>
          </a:xfrm>
          <a:prstGeom prst="rect">
            <a:avLst/>
          </a:prstGeom>
        </p:spPr>
        <p:txBody>
          <a:bodyPr lIns="101882" tIns="50941" rIns="101882" bIns="50941"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415600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/Content - No Footn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1698414"/>
            <a:ext cx="9052560" cy="5296745"/>
          </a:xfrm>
        </p:spPr>
        <p:txBody>
          <a:bodyPr/>
          <a:lstStyle>
            <a:lvl1pPr marL="427939" marR="0" indent="-427939" algn="l" defTabSz="1141171" rtl="0" eaLnBrk="1" fontAlgn="auto" latinLnBrk="0" hangingPunct="1">
              <a:lnSpc>
                <a:spcPct val="100000"/>
              </a:lnSpc>
              <a:spcBef>
                <a:spcPct val="20000"/>
              </a:spcBef>
              <a:buClr>
                <a:schemeClr val="bg2"/>
              </a:buClr>
              <a:buSzTx/>
              <a:buFont typeface="Wingdings" pitchFamily="2" charset="2"/>
              <a:buChar char="§"/>
              <a:tabLst/>
              <a:defRPr kumimoji="0" lang="en-US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  <a:lvl2pPr>
              <a:buClr>
                <a:schemeClr val="accent5"/>
              </a:buClr>
              <a:defRPr>
                <a:solidFill>
                  <a:srgbClr val="FFFFFF"/>
                </a:solidFill>
                <a:effectLst/>
              </a:defRPr>
            </a:lvl2pPr>
            <a:lvl3pPr>
              <a:defRPr>
                <a:solidFill>
                  <a:schemeClr val="tx1"/>
                </a:solidFill>
                <a:effectLst/>
              </a:defRPr>
            </a:lvl3pPr>
            <a:lvl4pPr>
              <a:defRPr>
                <a:solidFill>
                  <a:schemeClr val="tx1"/>
                </a:solidFill>
                <a:effectLst/>
              </a:defRPr>
            </a:lvl4pPr>
            <a:lvl5pPr>
              <a:defRPr>
                <a:solidFill>
                  <a:schemeClr val="tx1"/>
                </a:solidFill>
                <a:effectLst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A80243-D013-4689-9BAE-0DB7C219E40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51760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cap="none" baseline="0">
                <a:gradFill flip="none" rotWithShape="1">
                  <a:gsLst>
                    <a:gs pos="0">
                      <a:srgbClr val="543019">
                        <a:shade val="30000"/>
                        <a:satMod val="115000"/>
                      </a:srgbClr>
                    </a:gs>
                    <a:gs pos="50000">
                      <a:srgbClr val="543019">
                        <a:shade val="67500"/>
                        <a:satMod val="115000"/>
                      </a:srgbClr>
                    </a:gs>
                    <a:gs pos="100000">
                      <a:srgbClr val="543019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669"/>
              </a:spcBef>
              <a:spcAft>
                <a:spcPts val="669"/>
              </a:spcAft>
              <a:buClr>
                <a:schemeClr val="accent4">
                  <a:lumMod val="50000"/>
                </a:schemeClr>
              </a:buClr>
              <a:buFont typeface="Wingdings" pitchFamily="2" charset="2"/>
              <a:buChar char="§"/>
              <a:defRPr>
                <a:solidFill>
                  <a:schemeClr val="accent1">
                    <a:lumMod val="75000"/>
                  </a:schemeClr>
                </a:solidFill>
              </a:defRPr>
            </a:lvl1pPr>
            <a:lvl2pPr>
              <a:lnSpc>
                <a:spcPct val="90000"/>
              </a:lnSpc>
              <a:spcBef>
                <a:spcPts val="446"/>
              </a:spcBef>
              <a:spcAft>
                <a:spcPts val="446"/>
              </a:spcAft>
              <a:buClr>
                <a:schemeClr val="accent3"/>
              </a:buClr>
              <a:buSzPct val="80000"/>
              <a:defRPr>
                <a:solidFill>
                  <a:schemeClr val="accent1"/>
                </a:solidFill>
              </a:defRPr>
            </a:lvl2pPr>
            <a:lvl3pPr>
              <a:lnSpc>
                <a:spcPct val="90000"/>
              </a:lnSpc>
              <a:spcBef>
                <a:spcPts val="334"/>
              </a:spcBef>
              <a:spcAft>
                <a:spcPts val="334"/>
              </a:spcAft>
              <a:buClr>
                <a:schemeClr val="accent4">
                  <a:lumMod val="50000"/>
                </a:schemeClr>
              </a:buClr>
              <a:defRPr>
                <a:solidFill>
                  <a:schemeClr val="accent1"/>
                </a:solidFill>
              </a:defRPr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36620" y="7203864"/>
            <a:ext cx="3185160" cy="413808"/>
          </a:xfrm>
          <a:prstGeom prst="rect">
            <a:avLst/>
          </a:prstGeom>
        </p:spPr>
        <p:txBody>
          <a:bodyPr lIns="101882" tIns="50941" rIns="101882" bIns="50941"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2920" y="7247044"/>
            <a:ext cx="419100" cy="32744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3475961-FE28-48F4-BB94-4709D07B066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2053590" y="6736080"/>
            <a:ext cx="5951220" cy="491350"/>
          </a:xfrm>
        </p:spPr>
        <p:txBody>
          <a:bodyPr anchor="ctr"/>
          <a:lstStyle>
            <a:lvl1pPr algn="ctr" rtl="0" fontAlgn="base">
              <a:spcBef>
                <a:spcPct val="0"/>
              </a:spcBef>
              <a:spcAft>
                <a:spcPct val="0"/>
              </a:spcAft>
              <a:buNone/>
              <a:defRPr lang="en-US" sz="1200" i="1" kern="1200" dirty="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05436480"/>
      </p:ext>
    </p:extLst>
  </p:cSld>
  <p:clrMapOvr>
    <a:masterClrMapping/>
  </p:clrMapOvr>
  <p:transition>
    <p:fade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 no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7543800" y="5872480"/>
            <a:ext cx="2514600" cy="15544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36620" y="7504324"/>
            <a:ext cx="3185160" cy="354436"/>
          </a:xfrm>
          <a:prstGeom prst="rect">
            <a:avLst/>
          </a:prstGeom>
        </p:spPr>
        <p:txBody>
          <a:bodyPr vert="horz" lIns="101882" tIns="50941" rIns="101882" bIns="50941" rtlCol="0" anchor="t" anchorCtr="0">
            <a:norm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rgbClr val="C9E68E"/>
                </a:solidFill>
                <a:latin typeface="+mn-lt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2920" y="7247044"/>
            <a:ext cx="419100" cy="32744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3475961-FE28-48F4-BB94-4709D07B066E}" type="slidenum">
              <a:rPr lang="en-US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502920" y="345440"/>
            <a:ext cx="9052560" cy="804041"/>
          </a:xfrm>
        </p:spPr>
        <p:txBody>
          <a:bodyPr>
            <a:normAutofit/>
          </a:bodyPr>
          <a:lstStyle>
            <a:lvl1pPr>
              <a:defRPr cap="none" baseline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449059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/Content - Narr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8760" y="1698415"/>
            <a:ext cx="7040880" cy="4951307"/>
          </a:xfrm>
        </p:spPr>
        <p:txBody>
          <a:bodyPr vert="horz" lIns="114117" tIns="57059" rIns="114117" bIns="57059" rtlCol="0">
            <a:normAutofit/>
          </a:bodyPr>
          <a:lstStyle>
            <a:lvl1pPr>
              <a:buClr>
                <a:schemeClr val="bg2"/>
              </a:buClr>
              <a:defRPr lang="en-US" dirty="0" smtClean="0">
                <a:effectLst/>
              </a:defRPr>
            </a:lvl1pPr>
            <a:lvl2pPr>
              <a:buClr>
                <a:schemeClr val="accent5"/>
              </a:buClr>
              <a:defRPr lang="en-US" dirty="0" smtClean="0">
                <a:solidFill>
                  <a:schemeClr val="tx1"/>
                </a:solidFill>
                <a:effectLst/>
              </a:defRPr>
            </a:lvl2pPr>
            <a:lvl3pPr>
              <a:defRPr lang="en-US" dirty="0" smtClean="0">
                <a:effectLst/>
              </a:defRPr>
            </a:lvl3pPr>
            <a:lvl4pPr>
              <a:defRPr lang="en-US" dirty="0" smtClean="0">
                <a:effectLst/>
              </a:defRPr>
            </a:lvl4pPr>
            <a:lvl5pPr>
              <a:defRPr lang="en-US" dirty="0">
                <a:effectLst/>
              </a:defRPr>
            </a:lvl5pPr>
          </a:lstStyle>
          <a:p>
            <a:pPr marR="0" lvl="0" fontAlgn="auto">
              <a:lnSpc>
                <a:spcPct val="100000"/>
              </a:lnSpc>
              <a:buSzTx/>
              <a:buFont typeface="Wingdings" pitchFamily="2" charset="2"/>
              <a:buChar char="§"/>
              <a:tabLst/>
            </a:pPr>
            <a:r>
              <a:rPr lang="en-US" dirty="0" smtClean="0"/>
              <a:t>Click to edit Master text styles</a:t>
            </a:r>
          </a:p>
          <a:p>
            <a:pPr marR="0" lvl="1" fontAlgn="auto">
              <a:lnSpc>
                <a:spcPct val="100000"/>
              </a:lnSpc>
              <a:buSzTx/>
              <a:buFont typeface="Wingdings" pitchFamily="2" charset="2"/>
              <a:buChar char="§"/>
              <a:tabLst/>
            </a:pPr>
            <a:r>
              <a:rPr lang="en-US" dirty="0" smtClean="0"/>
              <a:t>Second level</a:t>
            </a:r>
          </a:p>
          <a:p>
            <a:pPr marR="0" lvl="2" fontAlgn="auto">
              <a:lnSpc>
                <a:spcPct val="100000"/>
              </a:lnSpc>
              <a:buSzTx/>
              <a:buFont typeface="Wingdings" pitchFamily="2" charset="2"/>
              <a:buChar char="§"/>
              <a:tabLst/>
            </a:pPr>
            <a:r>
              <a:rPr lang="en-US" dirty="0" smtClean="0"/>
              <a:t>Third level</a:t>
            </a:r>
          </a:p>
          <a:p>
            <a:pPr marR="0" lvl="3" fontAlgn="auto">
              <a:lnSpc>
                <a:spcPct val="100000"/>
              </a:lnSpc>
              <a:buSzTx/>
              <a:buFont typeface="Wingdings" pitchFamily="2" charset="2"/>
              <a:buChar char="§"/>
              <a:tabLst/>
            </a:pPr>
            <a:r>
              <a:rPr lang="en-US" dirty="0" smtClean="0"/>
              <a:t>Fourth level</a:t>
            </a:r>
          </a:p>
          <a:p>
            <a:pPr marR="0" lvl="4" fontAlgn="auto">
              <a:lnSpc>
                <a:spcPct val="100000"/>
              </a:lnSpc>
              <a:buSzTx/>
              <a:buFont typeface="Wingdings" pitchFamily="2" charset="2"/>
              <a:buChar char="§"/>
              <a:tabLst/>
            </a:pPr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502920" y="6741042"/>
            <a:ext cx="9052560" cy="345440"/>
          </a:xfrm>
        </p:spPr>
        <p:txBody>
          <a:bodyPr>
            <a:noAutofit/>
          </a:bodyPr>
          <a:lstStyle>
            <a:lvl1pPr marL="0" indent="0" algn="ctr">
              <a:buNone/>
              <a:defRPr sz="1700">
                <a:effectLst/>
              </a:defRPr>
            </a:lvl1pPr>
            <a:lvl2pPr marL="570586" indent="0">
              <a:buNone/>
              <a:defRPr sz="1700"/>
            </a:lvl2pPr>
            <a:lvl3pPr marL="1141171" indent="0">
              <a:buNone/>
              <a:defRPr sz="1700"/>
            </a:lvl3pPr>
            <a:lvl4pPr marL="1711757" indent="0">
              <a:buNone/>
              <a:defRPr sz="1700"/>
            </a:lvl4pPr>
            <a:lvl5pPr marL="2282342" indent="0">
              <a:buNone/>
              <a:defRPr sz="17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99A80243-D013-4689-9BAE-0DB7C219E40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03711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/Content - Narrow/No Footn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8760" y="1698414"/>
            <a:ext cx="7040880" cy="5296745"/>
          </a:xfrm>
        </p:spPr>
        <p:txBody>
          <a:bodyPr/>
          <a:lstStyle>
            <a:lvl1pPr marL="427939" marR="0" indent="-427939" algn="l" defTabSz="1141171" rtl="0" eaLnBrk="1" fontAlgn="auto" latinLnBrk="0" hangingPunct="1">
              <a:lnSpc>
                <a:spcPct val="100000"/>
              </a:lnSpc>
              <a:spcBef>
                <a:spcPct val="20000"/>
              </a:spcBef>
              <a:buClr>
                <a:schemeClr val="tx2">
                  <a:lumMod val="40000"/>
                  <a:lumOff val="60000"/>
                </a:schemeClr>
              </a:buClr>
              <a:buSzTx/>
              <a:buFont typeface="Wingdings" pitchFamily="2" charset="2"/>
              <a:buChar char="§"/>
              <a:tabLst/>
              <a:defRPr kumimoji="0" lang="en-US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  <a:lvl2pPr>
              <a:buClr>
                <a:schemeClr val="accent5"/>
              </a:buClr>
              <a:defRPr>
                <a:solidFill>
                  <a:srgbClr val="FFFFFF"/>
                </a:solidFill>
                <a:effectLst/>
              </a:defRPr>
            </a:lvl2pPr>
            <a:lvl3pPr>
              <a:defRPr>
                <a:effectLst/>
              </a:defRPr>
            </a:lvl3pPr>
            <a:lvl4pPr>
              <a:defRPr>
                <a:effectLst/>
              </a:defRPr>
            </a:lvl4pPr>
            <a:lvl5pPr>
              <a:defRPr>
                <a:effectLst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A80243-D013-4689-9BAE-0DB7C219E40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0395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/Content - 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1698415"/>
            <a:ext cx="9052560" cy="4951307"/>
          </a:xfrm>
        </p:spPr>
        <p:txBody>
          <a:bodyPr vert="horz" lIns="114117" tIns="57059" rIns="114117" bIns="57059" rtlCol="0">
            <a:normAutofit/>
          </a:bodyPr>
          <a:lstStyle>
            <a:lvl1pPr>
              <a:buClr>
                <a:schemeClr val="bg2"/>
              </a:buClr>
              <a:defRPr lang="en-US" dirty="0" smtClean="0"/>
            </a:lvl1pPr>
            <a:lvl2pPr>
              <a:buClr>
                <a:schemeClr val="accent5"/>
              </a:buClr>
              <a:defRPr lang="en-US" dirty="0" smtClean="0">
                <a:solidFill>
                  <a:srgbClr val="FFFFFF"/>
                </a:solidFill>
                <a:effectLst/>
              </a:defRPr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US" dirty="0"/>
            </a:lvl5pPr>
          </a:lstStyle>
          <a:p>
            <a:pPr marR="0" lvl="0" fontAlgn="auto">
              <a:lnSpc>
                <a:spcPct val="100000"/>
              </a:lnSpc>
              <a:buSzTx/>
              <a:buFont typeface="Wingdings" pitchFamily="2" charset="2"/>
              <a:buChar char="§"/>
              <a:tabLst/>
            </a:pPr>
            <a:r>
              <a:rPr lang="en-US" dirty="0" smtClean="0"/>
              <a:t>Click to edit Master text styles</a:t>
            </a:r>
          </a:p>
          <a:p>
            <a:pPr marR="0" lvl="1" fontAlgn="auto">
              <a:lnSpc>
                <a:spcPct val="100000"/>
              </a:lnSpc>
              <a:buSzTx/>
              <a:buFont typeface="Wingdings" pitchFamily="2" charset="2"/>
              <a:buChar char="§"/>
              <a:tabLst/>
            </a:pPr>
            <a:r>
              <a:rPr lang="en-US" dirty="0" smtClean="0"/>
              <a:t>Second level</a:t>
            </a:r>
          </a:p>
          <a:p>
            <a:pPr marR="0" lvl="2" fontAlgn="auto">
              <a:lnSpc>
                <a:spcPct val="100000"/>
              </a:lnSpc>
              <a:buSzTx/>
              <a:buFont typeface="Wingdings" pitchFamily="2" charset="2"/>
              <a:buChar char="§"/>
              <a:tabLst/>
            </a:pPr>
            <a:r>
              <a:rPr lang="en-US" dirty="0" smtClean="0"/>
              <a:t>Third level</a:t>
            </a:r>
          </a:p>
          <a:p>
            <a:pPr marR="0" lvl="3" fontAlgn="auto">
              <a:lnSpc>
                <a:spcPct val="100000"/>
              </a:lnSpc>
              <a:buSzTx/>
              <a:buFont typeface="Wingdings" pitchFamily="2" charset="2"/>
              <a:buChar char="§"/>
              <a:tabLst/>
            </a:pPr>
            <a:r>
              <a:rPr lang="en-US" dirty="0" smtClean="0"/>
              <a:t>Fourth level</a:t>
            </a:r>
          </a:p>
          <a:p>
            <a:pPr marR="0" lvl="4" fontAlgn="auto">
              <a:lnSpc>
                <a:spcPct val="100000"/>
              </a:lnSpc>
              <a:buSzTx/>
              <a:buFont typeface="Wingdings" pitchFamily="2" charset="2"/>
              <a:buChar char="§"/>
              <a:tabLst/>
            </a:pPr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502920" y="6741042"/>
            <a:ext cx="9052560" cy="345440"/>
          </a:xfrm>
        </p:spPr>
        <p:txBody>
          <a:bodyPr>
            <a:noAutofit/>
          </a:bodyPr>
          <a:lstStyle>
            <a:lvl1pPr marL="0" indent="0" algn="ctr">
              <a:buNone/>
              <a:defRPr sz="1700">
                <a:effectLst/>
              </a:defRPr>
            </a:lvl1pPr>
            <a:lvl2pPr marL="570586" indent="0">
              <a:buNone/>
              <a:defRPr sz="1700"/>
            </a:lvl2pPr>
            <a:lvl3pPr marL="1141171" indent="0">
              <a:buNone/>
              <a:defRPr sz="1700"/>
            </a:lvl3pPr>
            <a:lvl4pPr marL="1711757" indent="0">
              <a:buNone/>
              <a:defRPr sz="1700"/>
            </a:lvl4pPr>
            <a:lvl5pPr marL="2282342" indent="0">
              <a:buNone/>
              <a:defRPr sz="17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99A80243-D013-4689-9BAE-0DB7C219E40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1424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/Content - Low Narr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8760" y="2158999"/>
            <a:ext cx="7040880" cy="4490722"/>
          </a:xfrm>
        </p:spPr>
        <p:txBody>
          <a:bodyPr vert="horz" lIns="114117" tIns="57059" rIns="114117" bIns="57059" rtlCol="0">
            <a:normAutofit/>
          </a:bodyPr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US" dirty="0"/>
            </a:lvl5pPr>
          </a:lstStyle>
          <a:p>
            <a:pPr marR="0" lvl="0" fontAlgn="auto">
              <a:lnSpc>
                <a:spcPct val="100000"/>
              </a:lnSpc>
              <a:buSzTx/>
              <a:buFont typeface="Wingdings" pitchFamily="2" charset="2"/>
              <a:buChar char="§"/>
              <a:tabLst/>
            </a:pPr>
            <a:r>
              <a:rPr lang="en-US" smtClean="0"/>
              <a:t>Click to edit Master text styles</a:t>
            </a:r>
          </a:p>
          <a:p>
            <a:pPr marR="0" lvl="1" fontAlgn="auto">
              <a:lnSpc>
                <a:spcPct val="100000"/>
              </a:lnSpc>
              <a:buSzTx/>
              <a:buFont typeface="Wingdings" pitchFamily="2" charset="2"/>
              <a:buChar char="§"/>
              <a:tabLst/>
            </a:pPr>
            <a:r>
              <a:rPr lang="en-US" smtClean="0"/>
              <a:t>Second level</a:t>
            </a:r>
          </a:p>
          <a:p>
            <a:pPr marR="0" lvl="2" fontAlgn="auto">
              <a:lnSpc>
                <a:spcPct val="100000"/>
              </a:lnSpc>
              <a:buSzTx/>
              <a:buFont typeface="Wingdings" pitchFamily="2" charset="2"/>
              <a:buChar char="§"/>
              <a:tabLst/>
            </a:pPr>
            <a:r>
              <a:rPr lang="en-US" smtClean="0"/>
              <a:t>Third level</a:t>
            </a:r>
          </a:p>
          <a:p>
            <a:pPr marR="0" lvl="3" fontAlgn="auto">
              <a:lnSpc>
                <a:spcPct val="100000"/>
              </a:lnSpc>
              <a:buSzTx/>
              <a:buFont typeface="Wingdings" pitchFamily="2" charset="2"/>
              <a:buChar char="§"/>
              <a:tabLst/>
            </a:pPr>
            <a:r>
              <a:rPr lang="en-US" smtClean="0"/>
              <a:t>Fourth level</a:t>
            </a:r>
          </a:p>
          <a:p>
            <a:pPr marR="0" lvl="4" fontAlgn="auto">
              <a:lnSpc>
                <a:spcPct val="100000"/>
              </a:lnSpc>
              <a:buSzTx/>
              <a:buFont typeface="Wingdings" pitchFamily="2" charset="2"/>
              <a:buChar char="§"/>
              <a:tabLst/>
            </a:pPr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502920" y="6741042"/>
            <a:ext cx="9052560" cy="345440"/>
          </a:xfrm>
        </p:spPr>
        <p:txBody>
          <a:bodyPr>
            <a:noAutofit/>
          </a:bodyPr>
          <a:lstStyle>
            <a:lvl1pPr marL="0" indent="0" algn="ctr">
              <a:buNone/>
              <a:defRPr sz="1700">
                <a:effectLst/>
              </a:defRPr>
            </a:lvl1pPr>
            <a:lvl2pPr marL="570586" indent="0">
              <a:buNone/>
              <a:defRPr sz="1700"/>
            </a:lvl2pPr>
            <a:lvl3pPr marL="1141171" indent="0">
              <a:buNone/>
              <a:defRPr sz="1700"/>
            </a:lvl3pPr>
            <a:lvl4pPr marL="1711757" indent="0">
              <a:buNone/>
              <a:defRPr sz="1700"/>
            </a:lvl4pPr>
            <a:lvl5pPr marL="2282342" indent="0">
              <a:buNone/>
              <a:defRPr sz="17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99A80243-D013-4689-9BAE-0DB7C219E40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01510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/Content No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 userDrawn="1"/>
        </p:nvGrpSpPr>
        <p:grpSpPr>
          <a:xfrm>
            <a:off x="0" y="-28787"/>
            <a:ext cx="10058400" cy="1381760"/>
            <a:chOff x="0" y="-19050"/>
            <a:chExt cx="9144000" cy="914400"/>
          </a:xfrm>
        </p:grpSpPr>
        <p:cxnSp>
          <p:nvCxnSpPr>
            <p:cNvPr id="20" name="Straight Connector 19"/>
            <p:cNvCxnSpPr/>
            <p:nvPr userDrawn="1"/>
          </p:nvCxnSpPr>
          <p:spPr>
            <a:xfrm>
              <a:off x="0" y="857895"/>
              <a:ext cx="9144000" cy="0"/>
            </a:xfrm>
            <a:prstGeom prst="line">
              <a:avLst/>
            </a:prstGeom>
            <a:noFill/>
            <a:ln w="79375">
              <a:solidFill>
                <a:srgbClr val="879B6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1" name="Group 20"/>
            <p:cNvGrpSpPr/>
            <p:nvPr userDrawn="1"/>
          </p:nvGrpSpPr>
          <p:grpSpPr>
            <a:xfrm>
              <a:off x="0" y="-19050"/>
              <a:ext cx="9144000" cy="914400"/>
              <a:chOff x="0" y="-19050"/>
              <a:chExt cx="9144000" cy="914400"/>
            </a:xfrm>
          </p:grpSpPr>
          <p:sp>
            <p:nvSpPr>
              <p:cNvPr id="22" name="Rectangle 21"/>
              <p:cNvSpPr/>
              <p:nvPr userDrawn="1"/>
            </p:nvSpPr>
            <p:spPr>
              <a:xfrm>
                <a:off x="0" y="1"/>
                <a:ext cx="9144000" cy="86868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grpSp>
            <p:nvGrpSpPr>
              <p:cNvPr id="23" name="Group 22"/>
              <p:cNvGrpSpPr/>
              <p:nvPr userDrawn="1"/>
            </p:nvGrpSpPr>
            <p:grpSpPr>
              <a:xfrm>
                <a:off x="0" y="-19050"/>
                <a:ext cx="9144000" cy="914400"/>
                <a:chOff x="0" y="-19050"/>
                <a:chExt cx="9144000" cy="914400"/>
              </a:xfrm>
            </p:grpSpPr>
            <p:sp>
              <p:nvSpPr>
                <p:cNvPr id="24" name="Rectangle 23"/>
                <p:cNvSpPr/>
                <p:nvPr userDrawn="1"/>
              </p:nvSpPr>
              <p:spPr>
                <a:xfrm>
                  <a:off x="0" y="1614"/>
                  <a:ext cx="9144000" cy="822960"/>
                </a:xfrm>
                <a:prstGeom prst="rect">
                  <a:avLst/>
                </a:prstGeom>
                <a:solidFill>
                  <a:srgbClr val="E9E9D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ln>
                      <a:noFill/>
                    </a:ln>
                  </a:endParaRPr>
                </a:p>
              </p:txBody>
            </p:sp>
            <p:sp>
              <p:nvSpPr>
                <p:cNvPr id="25" name="Rectangle 24"/>
                <p:cNvSpPr/>
                <p:nvPr userDrawn="1"/>
              </p:nvSpPr>
              <p:spPr>
                <a:xfrm>
                  <a:off x="0" y="-19050"/>
                  <a:ext cx="9144000" cy="914400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2">
                        <a:lumMod val="60000"/>
                        <a:lumOff val="40000"/>
                      </a:schemeClr>
                    </a:solidFill>
                  </a:endParaRPr>
                </a:p>
              </p:txBody>
            </p:sp>
          </p:grp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1698414"/>
            <a:ext cx="9052560" cy="5527038"/>
          </a:xfrm>
        </p:spPr>
        <p:txBody>
          <a:bodyPr vert="horz" lIns="114117" tIns="57059" rIns="114117" bIns="57059" rtlCol="0">
            <a:normAutofit/>
          </a:bodyPr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US" dirty="0"/>
            </a:lvl5pPr>
          </a:lstStyle>
          <a:p>
            <a:pPr marR="0" lvl="0" fontAlgn="auto">
              <a:lnSpc>
                <a:spcPct val="100000"/>
              </a:lnSpc>
              <a:buSzTx/>
              <a:buFont typeface="Wingdings" pitchFamily="2" charset="2"/>
              <a:buChar char="§"/>
              <a:tabLst/>
            </a:pPr>
            <a:r>
              <a:rPr lang="en-US" smtClean="0"/>
              <a:t>Click to edit Master text styles</a:t>
            </a:r>
          </a:p>
          <a:p>
            <a:pPr marR="0" lvl="1" fontAlgn="auto">
              <a:lnSpc>
                <a:spcPct val="100000"/>
              </a:lnSpc>
              <a:buSzTx/>
              <a:buFont typeface="Wingdings" pitchFamily="2" charset="2"/>
              <a:buChar char="§"/>
              <a:tabLst/>
            </a:pPr>
            <a:r>
              <a:rPr lang="en-US" smtClean="0"/>
              <a:t>Second level</a:t>
            </a:r>
          </a:p>
          <a:p>
            <a:pPr marR="0" lvl="2" fontAlgn="auto">
              <a:lnSpc>
                <a:spcPct val="100000"/>
              </a:lnSpc>
              <a:buSzTx/>
              <a:buFont typeface="Wingdings" pitchFamily="2" charset="2"/>
              <a:buChar char="§"/>
              <a:tabLst/>
            </a:pPr>
            <a:r>
              <a:rPr lang="en-US" smtClean="0"/>
              <a:t>Third level</a:t>
            </a:r>
          </a:p>
          <a:p>
            <a:pPr marR="0" lvl="3" fontAlgn="auto">
              <a:lnSpc>
                <a:spcPct val="100000"/>
              </a:lnSpc>
              <a:buSzTx/>
              <a:buFont typeface="Wingdings" pitchFamily="2" charset="2"/>
              <a:buChar char="§"/>
              <a:tabLst/>
            </a:pPr>
            <a:r>
              <a:rPr lang="en-US" smtClean="0"/>
              <a:t>Fourth level</a:t>
            </a:r>
          </a:p>
          <a:p>
            <a:pPr marR="0" lvl="4" fontAlgn="auto">
              <a:lnSpc>
                <a:spcPct val="100000"/>
              </a:lnSpc>
              <a:buSzTx/>
              <a:buFont typeface="Wingdings" pitchFamily="2" charset="2"/>
              <a:buChar char="§"/>
              <a:tabLst/>
            </a:pPr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502920" y="7340600"/>
            <a:ext cx="9052560" cy="345440"/>
          </a:xfrm>
        </p:spPr>
        <p:txBody>
          <a:bodyPr>
            <a:noAutofit/>
          </a:bodyPr>
          <a:lstStyle>
            <a:lvl1pPr marL="0" indent="0" algn="ctr">
              <a:buNone/>
              <a:defRPr sz="1700">
                <a:effectLst/>
              </a:defRPr>
            </a:lvl1pPr>
            <a:lvl2pPr marL="570586" indent="0">
              <a:buNone/>
              <a:defRPr sz="1700"/>
            </a:lvl2pPr>
            <a:lvl3pPr marL="1141171" indent="0">
              <a:buNone/>
              <a:defRPr sz="1700"/>
            </a:lvl3pPr>
            <a:lvl4pPr marL="1711757" indent="0">
              <a:buNone/>
              <a:defRPr sz="1700"/>
            </a:lvl4pPr>
            <a:lvl5pPr marL="2282342" indent="0">
              <a:buNone/>
              <a:defRPr sz="17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99A80243-D013-4689-9BAE-0DB7C219E40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20855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13" Type="http://schemas.openxmlformats.org/officeDocument/2006/relationships/slideLayout" Target="../slideLayouts/slideLayout32.xml"/><Relationship Id="rId18" Type="http://schemas.openxmlformats.org/officeDocument/2006/relationships/slideLayout" Target="../slideLayouts/slideLayout37.xml"/><Relationship Id="rId3" Type="http://schemas.openxmlformats.org/officeDocument/2006/relationships/slideLayout" Target="../slideLayouts/slideLayout22.xml"/><Relationship Id="rId21" Type="http://schemas.openxmlformats.org/officeDocument/2006/relationships/slideLayout" Target="../slideLayouts/slideLayout40.xml"/><Relationship Id="rId7" Type="http://schemas.openxmlformats.org/officeDocument/2006/relationships/slideLayout" Target="../slideLayouts/slideLayout26.xml"/><Relationship Id="rId12" Type="http://schemas.openxmlformats.org/officeDocument/2006/relationships/slideLayout" Target="../slideLayouts/slideLayout31.xml"/><Relationship Id="rId17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1.xml"/><Relationship Id="rId16" Type="http://schemas.openxmlformats.org/officeDocument/2006/relationships/slideLayout" Target="../slideLayouts/slideLayout35.xml"/><Relationship Id="rId20" Type="http://schemas.openxmlformats.org/officeDocument/2006/relationships/slideLayout" Target="../slideLayouts/slideLayout39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slideLayout" Target="../slideLayouts/slideLayout30.xml"/><Relationship Id="rId24" Type="http://schemas.openxmlformats.org/officeDocument/2006/relationships/image" Target="../media/image1.png"/><Relationship Id="rId5" Type="http://schemas.openxmlformats.org/officeDocument/2006/relationships/slideLayout" Target="../slideLayouts/slideLayout24.xml"/><Relationship Id="rId15" Type="http://schemas.openxmlformats.org/officeDocument/2006/relationships/slideLayout" Target="../slideLayouts/slideLayout34.xml"/><Relationship Id="rId23" Type="http://schemas.openxmlformats.org/officeDocument/2006/relationships/theme" Target="../theme/theme2.xml"/><Relationship Id="rId10" Type="http://schemas.openxmlformats.org/officeDocument/2006/relationships/slideLayout" Target="../slideLayouts/slideLayout29.xml"/><Relationship Id="rId19" Type="http://schemas.openxmlformats.org/officeDocument/2006/relationships/slideLayout" Target="../slideLayouts/slideLayout38.xml"/><Relationship Id="rId4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8.xml"/><Relationship Id="rId14" Type="http://schemas.openxmlformats.org/officeDocument/2006/relationships/slideLayout" Target="../slideLayouts/slideLayout33.xml"/><Relationship Id="rId22" Type="http://schemas.openxmlformats.org/officeDocument/2006/relationships/slideLayout" Target="../slideLayouts/slideLayout4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" name="Group 47"/>
          <p:cNvGrpSpPr/>
          <p:nvPr/>
        </p:nvGrpSpPr>
        <p:grpSpPr>
          <a:xfrm>
            <a:off x="0" y="-28787"/>
            <a:ext cx="10058400" cy="1381760"/>
            <a:chOff x="0" y="-19050"/>
            <a:chExt cx="9144000" cy="914400"/>
          </a:xfrm>
        </p:grpSpPr>
        <p:cxnSp>
          <p:nvCxnSpPr>
            <p:cNvPr id="66" name="Straight Connector 65"/>
            <p:cNvCxnSpPr/>
            <p:nvPr userDrawn="1"/>
          </p:nvCxnSpPr>
          <p:spPr>
            <a:xfrm>
              <a:off x="0" y="847165"/>
              <a:ext cx="9144000" cy="0"/>
            </a:xfrm>
            <a:prstGeom prst="line">
              <a:avLst/>
            </a:prstGeom>
            <a:noFill/>
            <a:ln w="79375">
              <a:solidFill>
                <a:srgbClr val="879B6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7" name="Group 46"/>
            <p:cNvGrpSpPr/>
            <p:nvPr userDrawn="1"/>
          </p:nvGrpSpPr>
          <p:grpSpPr>
            <a:xfrm>
              <a:off x="0" y="-19050"/>
              <a:ext cx="9144000" cy="914400"/>
              <a:chOff x="0" y="-19050"/>
              <a:chExt cx="9144000" cy="914400"/>
            </a:xfrm>
          </p:grpSpPr>
          <p:sp>
            <p:nvSpPr>
              <p:cNvPr id="68" name="Rectangle 67"/>
              <p:cNvSpPr/>
              <p:nvPr userDrawn="1"/>
            </p:nvSpPr>
            <p:spPr>
              <a:xfrm>
                <a:off x="0" y="1"/>
                <a:ext cx="9144000" cy="86868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grpSp>
            <p:nvGrpSpPr>
              <p:cNvPr id="69" name="Group 68"/>
              <p:cNvGrpSpPr/>
              <p:nvPr userDrawn="1"/>
            </p:nvGrpSpPr>
            <p:grpSpPr>
              <a:xfrm>
                <a:off x="0" y="-19050"/>
                <a:ext cx="9144000" cy="914400"/>
                <a:chOff x="0" y="-19050"/>
                <a:chExt cx="9144000" cy="914400"/>
              </a:xfrm>
            </p:grpSpPr>
            <p:sp>
              <p:nvSpPr>
                <p:cNvPr id="70" name="Rectangle 69"/>
                <p:cNvSpPr/>
                <p:nvPr userDrawn="1"/>
              </p:nvSpPr>
              <p:spPr>
                <a:xfrm>
                  <a:off x="0" y="1614"/>
                  <a:ext cx="9144000" cy="822960"/>
                </a:xfrm>
                <a:prstGeom prst="rect">
                  <a:avLst/>
                </a:prstGeom>
                <a:solidFill>
                  <a:srgbClr val="E9E9D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" name="Rectangle 70"/>
                <p:cNvSpPr/>
                <p:nvPr userDrawn="1"/>
              </p:nvSpPr>
              <p:spPr>
                <a:xfrm>
                  <a:off x="0" y="-19050"/>
                  <a:ext cx="9144000" cy="914400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2">
                        <a:lumMod val="60000"/>
                        <a:lumOff val="40000"/>
                      </a:schemeClr>
                    </a:solidFill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460" y="201507"/>
            <a:ext cx="9304020" cy="806027"/>
          </a:xfrm>
          <a:prstGeom prst="rect">
            <a:avLst/>
          </a:prstGeom>
        </p:spPr>
        <p:txBody>
          <a:bodyPr vert="horz" lIns="114117" tIns="57059" rIns="114117" bIns="57059" rtlCol="0" anchor="ctr">
            <a:noAutofit/>
          </a:bodyPr>
          <a:lstStyle/>
          <a:p>
            <a:pPr lvl="0" algn="l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698415"/>
            <a:ext cx="9052560" cy="5296747"/>
          </a:xfrm>
          <a:prstGeom prst="rect">
            <a:avLst/>
          </a:prstGeom>
        </p:spPr>
        <p:txBody>
          <a:bodyPr vert="horz" lIns="114117" tIns="57059" rIns="114117" bIns="57059" rtlCol="0">
            <a:normAutofit/>
          </a:bodyPr>
          <a:lstStyle/>
          <a:p>
            <a:pPr marL="427939" marR="0" lvl="0" indent="-427939" algn="l" defTabSz="1141171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749"/>
              </a:spcAft>
              <a:buClr>
                <a:schemeClr val="tx2">
                  <a:lumMod val="40000"/>
                  <a:lumOff val="60000"/>
                </a:schemeClr>
              </a:buClr>
              <a:buSzTx/>
              <a:buFont typeface="Wingdings" pitchFamily="2" charset="2"/>
              <a:buChar char="§"/>
              <a:tabLst/>
            </a:pPr>
            <a:r>
              <a:rPr lang="en-US" dirty="0" smtClean="0"/>
              <a:t>Click to edit Master text styles</a:t>
            </a:r>
          </a:p>
          <a:p>
            <a:pPr marL="427939" marR="0" lvl="1" indent="-427939" algn="l" defTabSz="1141171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749"/>
              </a:spcAft>
              <a:buClr>
                <a:schemeClr val="tx2">
                  <a:lumMod val="40000"/>
                  <a:lumOff val="60000"/>
                </a:schemeClr>
              </a:buClr>
              <a:buSzTx/>
              <a:buFont typeface="Wingdings" pitchFamily="2" charset="2"/>
              <a:buChar char="§"/>
              <a:tabLst/>
            </a:pPr>
            <a:r>
              <a:rPr lang="en-US" dirty="0" smtClean="0"/>
              <a:t>Second level</a:t>
            </a:r>
          </a:p>
          <a:p>
            <a:pPr marL="427939" marR="0" lvl="2" indent="-427939" algn="l" defTabSz="1141171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749"/>
              </a:spcAft>
              <a:buClr>
                <a:schemeClr val="tx2">
                  <a:lumMod val="40000"/>
                  <a:lumOff val="60000"/>
                </a:schemeClr>
              </a:buClr>
              <a:buSzTx/>
              <a:buFont typeface="Wingdings" pitchFamily="2" charset="2"/>
              <a:buChar char="§"/>
              <a:tabLst/>
            </a:pPr>
            <a:r>
              <a:rPr lang="en-US" dirty="0" smtClean="0"/>
              <a:t>Third level</a:t>
            </a:r>
          </a:p>
          <a:p>
            <a:pPr marL="427939" marR="0" lvl="3" indent="-427939" algn="l" defTabSz="1141171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749"/>
              </a:spcAft>
              <a:buClr>
                <a:schemeClr val="tx2">
                  <a:lumMod val="40000"/>
                  <a:lumOff val="60000"/>
                </a:schemeClr>
              </a:buClr>
              <a:buSzTx/>
              <a:buFont typeface="Wingdings" pitchFamily="2" charset="2"/>
              <a:buChar char="§"/>
              <a:tabLst/>
            </a:pPr>
            <a:r>
              <a:rPr lang="en-US" dirty="0" smtClean="0"/>
              <a:t>Fourth level</a:t>
            </a:r>
          </a:p>
          <a:p>
            <a:pPr marL="427939" marR="0" lvl="4" indent="-427939" algn="l" defTabSz="1141171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749"/>
              </a:spcAft>
              <a:buClr>
                <a:schemeClr val="tx2">
                  <a:lumMod val="40000"/>
                  <a:lumOff val="60000"/>
                </a:schemeClr>
              </a:buClr>
              <a:buSzTx/>
              <a:buFont typeface="Wingdings" pitchFamily="2" charset="2"/>
              <a:buChar char="§"/>
              <a:tabLst/>
            </a:pPr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0" y="7183886"/>
            <a:ext cx="10058400" cy="5885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117" tIns="57059" rIns="114117" bIns="57059"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45" name="Group 44"/>
          <p:cNvGrpSpPr>
            <a:grpSpLocks noChangeAspect="1"/>
          </p:cNvGrpSpPr>
          <p:nvPr/>
        </p:nvGrpSpPr>
        <p:grpSpPr>
          <a:xfrm>
            <a:off x="0" y="7207029"/>
            <a:ext cx="10058400" cy="548640"/>
            <a:chOff x="0" y="4769358"/>
            <a:chExt cx="9144000" cy="393192"/>
          </a:xfrm>
        </p:grpSpPr>
        <p:sp>
          <p:nvSpPr>
            <p:cNvPr id="44" name="Rectangle 43"/>
            <p:cNvSpPr/>
            <p:nvPr userDrawn="1"/>
          </p:nvSpPr>
          <p:spPr>
            <a:xfrm>
              <a:off x="0" y="4769358"/>
              <a:ext cx="9144000" cy="393192"/>
            </a:xfrm>
            <a:prstGeom prst="rect">
              <a:avLst/>
            </a:prstGeom>
            <a:solidFill>
              <a:srgbClr val="E9E9DE"/>
            </a:solidFill>
            <a:ln>
              <a:noFill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n>
                  <a:solidFill>
                    <a:srgbClr val="E9E9DE"/>
                  </a:solidFill>
                </a:ln>
                <a:solidFill>
                  <a:srgbClr val="E9E9DE"/>
                </a:solidFill>
              </a:endParaRPr>
            </a:p>
          </p:txBody>
        </p:sp>
        <p:sp>
          <p:nvSpPr>
            <p:cNvPr id="36" name="TextBox 35"/>
            <p:cNvSpPr txBox="1"/>
            <p:nvPr userDrawn="1"/>
          </p:nvSpPr>
          <p:spPr>
            <a:xfrm>
              <a:off x="76200" y="4870906"/>
              <a:ext cx="1371600" cy="1629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>
                  <a:solidFill>
                    <a:srgbClr val="3B3B3B"/>
                  </a:solidFill>
                </a:rPr>
                <a:t>CONFIDENTIAL</a:t>
              </a:r>
              <a:endParaRPr lang="en-US" sz="1000" dirty="0">
                <a:solidFill>
                  <a:srgbClr val="3B3B3B"/>
                </a:solidFill>
              </a:endParaRPr>
            </a:p>
          </p:txBody>
        </p:sp>
        <p:pic>
          <p:nvPicPr>
            <p:cNvPr id="37" name="Picture 36" descr="MADRONA VENTURE GROUP.png"/>
            <p:cNvPicPr>
              <a:picLocks noChangeAspect="1"/>
            </p:cNvPicPr>
            <p:nvPr userDrawn="1"/>
          </p:nvPicPr>
          <p:blipFill>
            <a:blip r:embed="rId2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34201" y="4915706"/>
              <a:ext cx="1753984" cy="98298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7627620" y="7304047"/>
            <a:ext cx="2346960" cy="415007"/>
          </a:xfrm>
          <a:prstGeom prst="rect">
            <a:avLst/>
          </a:prstGeom>
        </p:spPr>
        <p:txBody>
          <a:bodyPr vert="horz" lIns="114117" tIns="57059" rIns="114117" bIns="57059" rtlCol="0" anchor="ctr"/>
          <a:lstStyle>
            <a:lvl1pPr algn="r">
              <a:defRPr sz="1000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fld id="{99A80243-D013-4689-9BAE-0DB7C219E40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40868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10" r:id="rId11"/>
    <p:sldLayoutId id="2147483711" r:id="rId12"/>
    <p:sldLayoutId id="2147483712" r:id="rId13"/>
    <p:sldLayoutId id="2147483713" r:id="rId14"/>
    <p:sldLayoutId id="2147483714" r:id="rId15"/>
    <p:sldLayoutId id="2147483715" r:id="rId16"/>
    <p:sldLayoutId id="2147483716" r:id="rId17"/>
    <p:sldLayoutId id="2147483718" r:id="rId18"/>
    <p:sldLayoutId id="2147483719" r:id="rId19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1141171" rtl="0" eaLnBrk="1" latinLnBrk="0" hangingPunct="1">
        <a:spcBef>
          <a:spcPct val="0"/>
        </a:spcBef>
        <a:buNone/>
        <a:defRPr lang="en-US" sz="4000" kern="1200" dirty="0"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427939" indent="-427939" algn="l" defTabSz="1141171" rtl="0" eaLnBrk="1" latinLnBrk="0" hangingPunct="1">
        <a:spcBef>
          <a:spcPct val="20000"/>
        </a:spcBef>
        <a:buClr>
          <a:schemeClr val="accent6">
            <a:lumMod val="60000"/>
            <a:lumOff val="40000"/>
          </a:schemeClr>
        </a:buClr>
        <a:buFont typeface="Arial" pitchFamily="34" charset="0"/>
        <a:buChar char="•"/>
        <a:defRPr kumimoji="0" lang="en-US" sz="2500" b="0" i="0" u="none" strike="noStrike" kern="1200" cap="none" spc="0" normalizeH="0" baseline="0" noProof="0" dirty="0" smtClean="0">
          <a:ln>
            <a:noFill/>
          </a:ln>
          <a:solidFill>
            <a:schemeClr val="tx1"/>
          </a:solidFill>
          <a:effectLst/>
          <a:uLnTx/>
          <a:uFillTx/>
          <a:latin typeface="+mn-lt"/>
          <a:ea typeface="+mn-ea"/>
          <a:cs typeface="+mn-cs"/>
        </a:defRPr>
      </a:lvl1pPr>
      <a:lvl2pPr marL="927202" indent="-356616" algn="l" defTabSz="1141171" rtl="0" eaLnBrk="1" latinLnBrk="0" hangingPunct="1">
        <a:spcBef>
          <a:spcPct val="20000"/>
        </a:spcBef>
        <a:buFont typeface="Arial" pitchFamily="34" charset="0"/>
        <a:buChar char="–"/>
        <a:defRPr kumimoji="0" lang="en-US" sz="2000" b="0" i="0" u="none" strike="noStrike" kern="1200" cap="none" spc="0" normalizeH="0" baseline="0" noProof="0" dirty="0" smtClean="0">
          <a:ln>
            <a:noFill/>
          </a:ln>
          <a:solidFill>
            <a:srgbClr val="FFFFFF"/>
          </a:solidFill>
          <a:effectLst/>
          <a:uLnTx/>
          <a:uFillTx/>
          <a:latin typeface="+mn-lt"/>
          <a:ea typeface="+mn-ea"/>
          <a:cs typeface="+mn-cs"/>
        </a:defRPr>
      </a:lvl2pPr>
      <a:lvl3pPr marL="1426464" indent="-285293" algn="l" defTabSz="1141171" rtl="0" eaLnBrk="1" latinLnBrk="0" hangingPunct="1">
        <a:spcBef>
          <a:spcPct val="20000"/>
        </a:spcBef>
        <a:buFont typeface="Arial" pitchFamily="34" charset="0"/>
        <a:buChar char="•"/>
        <a:defRPr kumimoji="0" lang="en-US" sz="2000" b="0" i="0" u="none" strike="noStrike" kern="1200" cap="none" spc="0" normalizeH="0" baseline="0" noProof="0" dirty="0" smtClean="0">
          <a:ln>
            <a:noFill/>
          </a:ln>
          <a:solidFill>
            <a:schemeClr val="tx1"/>
          </a:solidFill>
          <a:effectLst/>
          <a:uLnTx/>
          <a:uFillTx/>
          <a:latin typeface="+mn-lt"/>
          <a:ea typeface="+mn-ea"/>
          <a:cs typeface="+mn-cs"/>
        </a:defRPr>
      </a:lvl3pPr>
      <a:lvl4pPr marL="1997050" indent="-285293" algn="l" defTabSz="1141171" rtl="0" eaLnBrk="1" latinLnBrk="0" hangingPunct="1">
        <a:spcBef>
          <a:spcPct val="20000"/>
        </a:spcBef>
        <a:buFont typeface="Arial" pitchFamily="34" charset="0"/>
        <a:buChar char="–"/>
        <a:defRPr kumimoji="0" lang="en-US" sz="2000" b="0" i="0" u="none" strike="noStrike" kern="1200" cap="none" spc="0" normalizeH="0" baseline="0" noProof="0" dirty="0" smtClean="0">
          <a:ln>
            <a:noFill/>
          </a:ln>
          <a:solidFill>
            <a:schemeClr val="tx1"/>
          </a:solidFill>
          <a:effectLst/>
          <a:uLnTx/>
          <a:uFillTx/>
          <a:latin typeface="+mn-lt"/>
          <a:ea typeface="+mn-ea"/>
          <a:cs typeface="+mn-cs"/>
        </a:defRPr>
      </a:lvl4pPr>
      <a:lvl5pPr marL="2567635" indent="-285293" algn="l" defTabSz="1141171" rtl="0" eaLnBrk="1" latinLnBrk="0" hangingPunct="1">
        <a:spcBef>
          <a:spcPct val="20000"/>
        </a:spcBef>
        <a:buFont typeface="Arial" pitchFamily="34" charset="0"/>
        <a:buChar char="»"/>
        <a:defRPr kumimoji="0" lang="en-US" sz="2000" b="0" i="0" u="none" strike="noStrike" kern="1200" cap="none" spc="0" normalizeH="0" baseline="0" noProof="0" dirty="0">
          <a:ln>
            <a:noFill/>
          </a:ln>
          <a:solidFill>
            <a:schemeClr val="tx1"/>
          </a:solidFill>
          <a:effectLst/>
          <a:uLnTx/>
          <a:uFillTx/>
          <a:latin typeface="+mn-lt"/>
          <a:ea typeface="+mn-ea"/>
          <a:cs typeface="+mn-cs"/>
        </a:defRPr>
      </a:lvl5pPr>
      <a:lvl6pPr marL="3138221" indent="-285293" algn="l" defTabSz="1141171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708806" indent="-285293" algn="l" defTabSz="1141171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279392" indent="-285293" algn="l" defTabSz="1141171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4849978" indent="-285293" algn="l" defTabSz="1141171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41171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70586" algn="l" defTabSz="1141171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171" algn="l" defTabSz="1141171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11757" algn="l" defTabSz="1141171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82342" algn="l" defTabSz="1141171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52928" algn="l" defTabSz="1141171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423514" algn="l" defTabSz="1141171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994099" algn="l" defTabSz="1141171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564685" algn="l" defTabSz="1141171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460" y="201507"/>
            <a:ext cx="9304020" cy="806027"/>
          </a:xfrm>
          <a:prstGeom prst="rect">
            <a:avLst/>
          </a:prstGeom>
        </p:spPr>
        <p:txBody>
          <a:bodyPr vert="horz" lIns="114117" tIns="57059" rIns="114117" bIns="57059" rtlCol="0" anchor="ctr">
            <a:noAutofit/>
          </a:bodyPr>
          <a:lstStyle/>
          <a:p>
            <a:pPr lvl="0" algn="l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698415"/>
            <a:ext cx="9052560" cy="5296747"/>
          </a:xfrm>
          <a:prstGeom prst="rect">
            <a:avLst/>
          </a:prstGeom>
        </p:spPr>
        <p:txBody>
          <a:bodyPr vert="horz" lIns="114117" tIns="57059" rIns="114117" bIns="57059" rtlCol="0">
            <a:normAutofit/>
          </a:bodyPr>
          <a:lstStyle/>
          <a:p>
            <a:pPr marL="427939" marR="0" lvl="0" indent="-427939" algn="l" defTabSz="1141171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749"/>
              </a:spcAft>
              <a:buClr>
                <a:schemeClr val="tx2">
                  <a:lumMod val="40000"/>
                  <a:lumOff val="60000"/>
                </a:schemeClr>
              </a:buClr>
              <a:buSzTx/>
              <a:buFont typeface="Wingdings" pitchFamily="2" charset="2"/>
              <a:buChar char="§"/>
              <a:tabLst/>
            </a:pPr>
            <a:r>
              <a:rPr lang="en-US" dirty="0" smtClean="0"/>
              <a:t>Click to edit Master text styles</a:t>
            </a:r>
          </a:p>
          <a:p>
            <a:pPr marL="927202" marR="0" lvl="1" indent="-356616" algn="l" defTabSz="1141171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>
                  <a:lumMod val="20000"/>
                  <a:lumOff val="80000"/>
                </a:schemeClr>
              </a:buClr>
              <a:buSzTx/>
              <a:buFont typeface="Arial" pitchFamily="34" charset="0"/>
              <a:buChar char="–"/>
              <a:tabLst/>
            </a:pPr>
            <a:r>
              <a:rPr lang="en-US" dirty="0" smtClean="0"/>
              <a:t>Second level</a:t>
            </a:r>
          </a:p>
          <a:p>
            <a:pPr marR="0" lvl="2" fontAlgn="auto">
              <a:lnSpc>
                <a:spcPct val="100000"/>
              </a:lnSpc>
              <a:spcAft>
                <a:spcPts val="0"/>
              </a:spcAft>
              <a:buClrTx/>
              <a:buSzTx/>
              <a:tabLst/>
            </a:pPr>
            <a:r>
              <a:rPr lang="en-US" dirty="0" smtClean="0"/>
              <a:t>Third level</a:t>
            </a:r>
          </a:p>
          <a:p>
            <a:pPr marR="0" lvl="3" fontAlgn="auto">
              <a:lnSpc>
                <a:spcPct val="100000"/>
              </a:lnSpc>
              <a:spcAft>
                <a:spcPts val="0"/>
              </a:spcAft>
              <a:buClrTx/>
              <a:buSzTx/>
              <a:tabLst/>
            </a:pPr>
            <a:r>
              <a:rPr lang="en-US" dirty="0" smtClean="0"/>
              <a:t>Fourth level</a:t>
            </a:r>
          </a:p>
          <a:p>
            <a:pPr marR="0" lvl="4" fontAlgn="auto">
              <a:lnSpc>
                <a:spcPct val="100000"/>
              </a:lnSpc>
              <a:spcAft>
                <a:spcPts val="0"/>
              </a:spcAft>
              <a:buClrTx/>
              <a:buSzTx/>
              <a:tabLst/>
            </a:pPr>
            <a:r>
              <a:rPr lang="en-US" dirty="0" smtClean="0"/>
              <a:t>Fifth level</a:t>
            </a:r>
            <a:endParaRPr lang="en-US" dirty="0"/>
          </a:p>
        </p:txBody>
      </p:sp>
      <p:grpSp>
        <p:nvGrpSpPr>
          <p:cNvPr id="30" name="Group 29"/>
          <p:cNvGrpSpPr/>
          <p:nvPr/>
        </p:nvGrpSpPr>
        <p:grpSpPr>
          <a:xfrm>
            <a:off x="0" y="7207030"/>
            <a:ext cx="10058400" cy="594157"/>
            <a:chOff x="0" y="4769358"/>
            <a:chExt cx="9144000" cy="393192"/>
          </a:xfrm>
        </p:grpSpPr>
        <p:sp>
          <p:nvSpPr>
            <p:cNvPr id="31" name="Rectangle 30"/>
            <p:cNvSpPr/>
            <p:nvPr userDrawn="1"/>
          </p:nvSpPr>
          <p:spPr>
            <a:xfrm>
              <a:off x="0" y="4769358"/>
              <a:ext cx="9144000" cy="393192"/>
            </a:xfrm>
            <a:prstGeom prst="rect">
              <a:avLst/>
            </a:prstGeom>
            <a:solidFill>
              <a:srgbClr val="E9E9DE"/>
            </a:solidFill>
            <a:ln>
              <a:noFill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n>
                  <a:solidFill>
                    <a:srgbClr val="E9E9DE"/>
                  </a:solidFill>
                </a:ln>
                <a:solidFill>
                  <a:srgbClr val="E9E9DE"/>
                </a:solidFill>
              </a:endParaRPr>
            </a:p>
          </p:txBody>
        </p:sp>
        <p:sp>
          <p:nvSpPr>
            <p:cNvPr id="32" name="TextBox 31"/>
            <p:cNvSpPr txBox="1"/>
            <p:nvPr userDrawn="1"/>
          </p:nvSpPr>
          <p:spPr>
            <a:xfrm>
              <a:off x="76200" y="4870906"/>
              <a:ext cx="1371600" cy="1629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>
                  <a:solidFill>
                    <a:srgbClr val="3B3B3B"/>
                  </a:solidFill>
                </a:rPr>
                <a:t>CONFIDENTIAL</a:t>
              </a:r>
              <a:endParaRPr lang="en-US" sz="1000" dirty="0">
                <a:solidFill>
                  <a:srgbClr val="3B3B3B"/>
                </a:solidFill>
              </a:endParaRPr>
            </a:p>
          </p:txBody>
        </p:sp>
      </p:grpSp>
      <p:cxnSp>
        <p:nvCxnSpPr>
          <p:cNvPr id="39" name="Straight Connector 38"/>
          <p:cNvCxnSpPr/>
          <p:nvPr userDrawn="1"/>
        </p:nvCxnSpPr>
        <p:spPr>
          <a:xfrm>
            <a:off x="0" y="7162800"/>
            <a:ext cx="10058400" cy="0"/>
          </a:xfrm>
          <a:prstGeom prst="line">
            <a:avLst/>
          </a:prstGeom>
          <a:noFill/>
          <a:ln w="79375">
            <a:solidFill>
              <a:srgbClr val="879B6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/>
          <p:nvPr userDrawn="1"/>
        </p:nvGrpSpPr>
        <p:grpSpPr>
          <a:xfrm>
            <a:off x="0" y="-28787"/>
            <a:ext cx="10058400" cy="1381760"/>
            <a:chOff x="0" y="-19050"/>
            <a:chExt cx="9144000" cy="914400"/>
          </a:xfrm>
        </p:grpSpPr>
        <p:sp>
          <p:nvSpPr>
            <p:cNvPr id="41" name="Rectangle 40"/>
            <p:cNvSpPr/>
            <p:nvPr userDrawn="1"/>
          </p:nvSpPr>
          <p:spPr>
            <a:xfrm>
              <a:off x="0" y="1"/>
              <a:ext cx="9144000" cy="86868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" name="Rectangle 43"/>
            <p:cNvSpPr/>
            <p:nvPr userDrawn="1"/>
          </p:nvSpPr>
          <p:spPr>
            <a:xfrm>
              <a:off x="0" y="-19050"/>
              <a:ext cx="9144000" cy="9144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</p:grp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7627620" y="7305472"/>
            <a:ext cx="2346960" cy="415007"/>
          </a:xfrm>
          <a:prstGeom prst="rect">
            <a:avLst/>
          </a:prstGeom>
        </p:spPr>
        <p:txBody>
          <a:bodyPr vert="horz" lIns="114117" tIns="57059" rIns="114117" bIns="57059" rtlCol="0" anchor="ctr"/>
          <a:lstStyle>
            <a:lvl1pPr algn="r">
              <a:defRPr sz="1000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fld id="{5891D834-4939-4252-807D-4AD7D8DCA05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6" name="Picture 15" descr="MADRONA VENTURE GROUP.png"/>
          <p:cNvPicPr>
            <a:picLocks noChangeAspect="1"/>
          </p:cNvPicPr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7621" y="7411236"/>
            <a:ext cx="1929382" cy="1371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21970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95" r:id="rId4"/>
    <p:sldLayoutId id="2147483670" r:id="rId5"/>
    <p:sldLayoutId id="2147483692" r:id="rId6"/>
    <p:sldLayoutId id="2147483671" r:id="rId7"/>
    <p:sldLayoutId id="2147483672" r:id="rId8"/>
    <p:sldLayoutId id="2147483673" r:id="rId9"/>
    <p:sldLayoutId id="2147483674" r:id="rId10"/>
    <p:sldLayoutId id="2147483676" r:id="rId11"/>
    <p:sldLayoutId id="2147483686" r:id="rId12"/>
    <p:sldLayoutId id="2147483684" r:id="rId13"/>
    <p:sldLayoutId id="2147483688" r:id="rId14"/>
    <p:sldLayoutId id="2147483677" r:id="rId15"/>
    <p:sldLayoutId id="2147483678" r:id="rId16"/>
    <p:sldLayoutId id="2147483679" r:id="rId17"/>
    <p:sldLayoutId id="2147483681" r:id="rId18"/>
    <p:sldLayoutId id="2147483683" r:id="rId19"/>
    <p:sldLayoutId id="2147483720" r:id="rId20"/>
    <p:sldLayoutId id="2147483721" r:id="rId21"/>
    <p:sldLayoutId id="2147483722" r:id="rId2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1141171" rtl="0" eaLnBrk="1" latinLnBrk="0" hangingPunct="1">
        <a:spcBef>
          <a:spcPct val="0"/>
        </a:spcBef>
        <a:buNone/>
        <a:defRPr lang="en-US" sz="4000" kern="1200" dirty="0">
          <a:solidFill>
            <a:srgbClr val="3B3B3B"/>
          </a:solidFill>
          <a:effectLst/>
          <a:latin typeface="+mj-lt"/>
          <a:ea typeface="+mj-ea"/>
          <a:cs typeface="+mj-cs"/>
        </a:defRPr>
      </a:lvl1pPr>
    </p:titleStyle>
    <p:bodyStyle>
      <a:lvl1pPr marL="0" indent="0" algn="l" defTabSz="1141171" rtl="0" eaLnBrk="1" latinLnBrk="0" hangingPunct="1">
        <a:spcBef>
          <a:spcPct val="20000"/>
        </a:spcBef>
        <a:buClr>
          <a:schemeClr val="tx2"/>
        </a:buClr>
        <a:buFont typeface="+mj-lt"/>
        <a:buNone/>
        <a:defRPr kumimoji="0" lang="en-US" sz="2500" b="0" i="0" u="none" strike="noStrike" kern="1200" cap="none" spc="0" normalizeH="0" baseline="0" noProof="0" dirty="0" smtClean="0">
          <a:ln>
            <a:noFill/>
          </a:ln>
          <a:solidFill>
            <a:schemeClr val="tx1"/>
          </a:solidFill>
          <a:effectLst/>
          <a:uLnTx/>
          <a:uFillTx/>
          <a:latin typeface="+mn-lt"/>
          <a:ea typeface="+mn-ea"/>
          <a:cs typeface="+mn-cs"/>
        </a:defRPr>
      </a:lvl1pPr>
      <a:lvl2pPr marL="570586" indent="0" algn="l" defTabSz="1141171" rtl="0" eaLnBrk="1" latinLnBrk="0" hangingPunct="1">
        <a:spcBef>
          <a:spcPct val="20000"/>
        </a:spcBef>
        <a:buFont typeface="Arial" pitchFamily="34" charset="0"/>
        <a:buNone/>
        <a:defRPr kumimoji="0" lang="en-US" sz="2000" b="0" i="0" u="none" strike="noStrike" kern="1200" cap="none" spc="0" normalizeH="0" baseline="0" noProof="0" dirty="0" smtClean="0">
          <a:ln>
            <a:noFill/>
          </a:ln>
          <a:solidFill>
            <a:schemeClr val="tx1"/>
          </a:solidFill>
          <a:effectLst/>
          <a:uLnTx/>
          <a:uFillTx/>
          <a:latin typeface="+mn-lt"/>
          <a:ea typeface="+mn-ea"/>
          <a:cs typeface="+mn-cs"/>
        </a:defRPr>
      </a:lvl2pPr>
      <a:lvl3pPr marL="1426464" indent="-285293" algn="l" defTabSz="1141171" rtl="0" eaLnBrk="1" latinLnBrk="0" hangingPunct="1">
        <a:spcBef>
          <a:spcPct val="20000"/>
        </a:spcBef>
        <a:buFont typeface="Arial" pitchFamily="34" charset="0"/>
        <a:buChar char="•"/>
        <a:defRPr kumimoji="0" lang="en-US" sz="2000" b="0" i="0" u="none" strike="noStrike" kern="1200" cap="none" spc="0" normalizeH="0" baseline="0" noProof="0" dirty="0" smtClean="0">
          <a:ln>
            <a:noFill/>
          </a:ln>
          <a:solidFill>
            <a:schemeClr val="tx1"/>
          </a:solidFill>
          <a:effectLst/>
          <a:uLnTx/>
          <a:uFillTx/>
          <a:latin typeface="+mn-lt"/>
          <a:ea typeface="+mn-ea"/>
          <a:cs typeface="+mn-cs"/>
        </a:defRPr>
      </a:lvl3pPr>
      <a:lvl4pPr marL="1997050" indent="-285293" algn="l" defTabSz="1141171" rtl="0" eaLnBrk="1" latinLnBrk="0" hangingPunct="1">
        <a:spcBef>
          <a:spcPct val="20000"/>
        </a:spcBef>
        <a:buFont typeface="Arial" pitchFamily="34" charset="0"/>
        <a:buChar char="–"/>
        <a:defRPr kumimoji="0" lang="en-US" sz="2000" b="0" i="0" u="none" strike="noStrike" kern="1200" cap="none" spc="0" normalizeH="0" baseline="0" noProof="0" dirty="0" smtClean="0">
          <a:ln>
            <a:noFill/>
          </a:ln>
          <a:solidFill>
            <a:schemeClr val="tx1"/>
          </a:solidFill>
          <a:effectLst/>
          <a:uLnTx/>
          <a:uFillTx/>
          <a:latin typeface="+mn-lt"/>
          <a:ea typeface="+mn-ea"/>
          <a:cs typeface="+mn-cs"/>
        </a:defRPr>
      </a:lvl4pPr>
      <a:lvl5pPr marL="2567635" indent="-285293" algn="l" defTabSz="1141171" rtl="0" eaLnBrk="1" latinLnBrk="0" hangingPunct="1">
        <a:spcBef>
          <a:spcPct val="20000"/>
        </a:spcBef>
        <a:buFont typeface="Arial" pitchFamily="34" charset="0"/>
        <a:buChar char="»"/>
        <a:defRPr kumimoji="0" lang="en-US" sz="2000" b="0" i="0" u="none" strike="noStrike" kern="1200" cap="none" spc="0" normalizeH="0" baseline="0" noProof="0" dirty="0">
          <a:ln>
            <a:noFill/>
          </a:ln>
          <a:solidFill>
            <a:schemeClr val="tx1"/>
          </a:solidFill>
          <a:effectLst/>
          <a:uLnTx/>
          <a:uFillTx/>
          <a:latin typeface="+mn-lt"/>
          <a:ea typeface="+mn-ea"/>
          <a:cs typeface="+mn-cs"/>
        </a:defRPr>
      </a:lvl5pPr>
      <a:lvl6pPr marL="3138221" indent="-285293" algn="l" defTabSz="1141171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708806" indent="-285293" algn="l" defTabSz="1141171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279392" indent="-285293" algn="l" defTabSz="1141171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4849978" indent="-285293" algn="l" defTabSz="1141171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41171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70586" algn="l" defTabSz="1141171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171" algn="l" defTabSz="1141171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11757" algn="l" defTabSz="1141171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82342" algn="l" defTabSz="1141171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52928" algn="l" defTabSz="1141171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423514" algn="l" defTabSz="1141171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994099" algn="l" defTabSz="1141171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564685" algn="l" defTabSz="1141171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Madrona Dataware Framework</a:t>
            </a:r>
            <a:endParaRPr lang="en-US" dirty="0"/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7755" r="-27755"/>
          <a:stretch>
            <a:fillRect/>
          </a:stretch>
        </p:blipFill>
        <p:spPr bwMode="auto">
          <a:xfrm>
            <a:off x="952500" y="1295400"/>
            <a:ext cx="8153400" cy="498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91D834-4939-4252-807D-4AD7D8DCA05F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42900" y="6283404"/>
            <a:ext cx="9372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Helvetica Light"/>
                <a:cs typeface="Helvetica Light"/>
              </a:rPr>
              <a:t>Marc Benihoff, Founder and CEO of Salesforce.com, when asked what he thinks is the </a:t>
            </a:r>
            <a:r>
              <a:rPr lang="en-US" u="sng" dirty="0" smtClean="0">
                <a:latin typeface="Helvetica Light"/>
                <a:cs typeface="Helvetica Light"/>
              </a:rPr>
              <a:t>major tech trend </a:t>
            </a:r>
            <a:r>
              <a:rPr lang="en-US" dirty="0" smtClean="0">
                <a:latin typeface="Helvetica Light"/>
                <a:cs typeface="Helvetica Light"/>
              </a:rPr>
              <a:t>of the next five years responded that we are in an “</a:t>
            </a:r>
            <a:r>
              <a:rPr lang="en-US" u="sng" dirty="0" smtClean="0">
                <a:latin typeface="Helvetica Light"/>
                <a:cs typeface="Helvetica Light"/>
              </a:rPr>
              <a:t>AI Spring</a:t>
            </a:r>
            <a:r>
              <a:rPr lang="en-US" dirty="0" smtClean="0">
                <a:latin typeface="Helvetica Light"/>
                <a:cs typeface="Helvetica Light"/>
              </a:rPr>
              <a:t>.” Fortune Term Sheet 1/6/15</a:t>
            </a:r>
            <a:endParaRPr lang="en-US" dirty="0">
              <a:latin typeface="Helvetica Light"/>
              <a:cs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1412253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Big, Big Data Page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91D834-4939-4252-807D-4AD7D8DCA05F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010258" y="-368691"/>
            <a:ext cx="5961684" cy="9372599"/>
          </a:xfrm>
        </p:spPr>
      </p:pic>
    </p:spTree>
    <p:extLst>
      <p:ext uri="{BB962C8B-B14F-4D97-AF65-F5344CB8AC3E}">
        <p14:creationId xmlns:p14="http://schemas.microsoft.com/office/powerpoint/2010/main" val="26492621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Madrona Dataware Investments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5891D834-4939-4252-807D-4AD7D8DCA05F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09600" y="2133600"/>
            <a:ext cx="12954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/>
                <a:cs typeface="Century Gothic"/>
              </a:rPr>
              <a:t>APPS &amp; SERVICES</a:t>
            </a:r>
            <a:endParaRPr lang="en-US" sz="16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entury Gothic"/>
              <a:cs typeface="Century Gothic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1000" y="3657600"/>
            <a:ext cx="15621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3B3B3B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/>
                <a:cs typeface="Century Gothic"/>
              </a:rPr>
              <a:t>DATA INTELLIGENCE</a:t>
            </a:r>
            <a:endParaRPr lang="en-US" sz="1600" b="1" dirty="0">
              <a:solidFill>
                <a:srgbClr val="3B3B3B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entury Gothic"/>
              <a:cs typeface="Century Gothic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-76200" y="5130224"/>
            <a:ext cx="2590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3B3B3B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/>
                <a:cs typeface="Century Gothic"/>
              </a:rPr>
              <a:t>ENABLING INFRASTRUCTURE</a:t>
            </a:r>
            <a:endParaRPr lang="en-US" sz="1600" b="1" dirty="0">
              <a:solidFill>
                <a:srgbClr val="3B3B3B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entury Gothic"/>
              <a:cs typeface="Century Gothic"/>
            </a:endParaRPr>
          </a:p>
        </p:txBody>
      </p:sp>
      <p:sp>
        <p:nvSpPr>
          <p:cNvPr id="13" name="TextBox 12"/>
          <p:cNvSpPr txBox="1"/>
          <p:nvPr/>
        </p:nvSpPr>
        <p:spPr>
          <a:xfrm rot="5400000">
            <a:off x="7096154" y="3724247"/>
            <a:ext cx="4495801" cy="400110"/>
          </a:xfrm>
          <a:prstGeom prst="rect">
            <a:avLst/>
          </a:prstGeom>
          <a:gradFill flip="none" rotWithShape="1">
            <a:gsLst>
              <a:gs pos="49000">
                <a:schemeClr val="bg2">
                  <a:lumMod val="20000"/>
                  <a:lumOff val="80000"/>
                </a:schemeClr>
              </a:gs>
              <a:gs pos="83000">
                <a:schemeClr val="bg2"/>
              </a:gs>
            </a:gsLst>
            <a:path path="shape">
              <a:fillToRect l="50000" t="50000" r="50000" b="50000"/>
            </a:path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Century Gothic"/>
                <a:cs typeface="Century Gothic"/>
              </a:rPr>
              <a:t>AGILE DATA STACK</a:t>
            </a:r>
            <a:endParaRPr lang="en-US" sz="2000" b="1" dirty="0">
              <a:latin typeface="Century Gothic"/>
              <a:cs typeface="Century Gothic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33600" y="1676400"/>
            <a:ext cx="6900041" cy="1435474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9" name="Rectangle 8"/>
          <p:cNvSpPr/>
          <p:nvPr/>
        </p:nvSpPr>
        <p:spPr>
          <a:xfrm>
            <a:off x="2133600" y="3200400"/>
            <a:ext cx="6900041" cy="1435474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1" name="Rectangle 10"/>
          <p:cNvSpPr/>
          <p:nvPr/>
        </p:nvSpPr>
        <p:spPr>
          <a:xfrm>
            <a:off x="2133600" y="4724400"/>
            <a:ext cx="6900041" cy="1435474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6" name="Preparation 15"/>
          <p:cNvSpPr/>
          <p:nvPr/>
        </p:nvSpPr>
        <p:spPr>
          <a:xfrm>
            <a:off x="4267200" y="2438400"/>
            <a:ext cx="1605919" cy="410135"/>
          </a:xfrm>
          <a:custGeom>
            <a:avLst/>
            <a:gdLst>
              <a:gd name="connsiteX0" fmla="*/ 0 w 10000"/>
              <a:gd name="connsiteY0" fmla="*/ 5000 h 10000"/>
              <a:gd name="connsiteX1" fmla="*/ 2000 w 10000"/>
              <a:gd name="connsiteY1" fmla="*/ 0 h 10000"/>
              <a:gd name="connsiteX2" fmla="*/ 8000 w 10000"/>
              <a:gd name="connsiteY2" fmla="*/ 0 h 10000"/>
              <a:gd name="connsiteX3" fmla="*/ 10000 w 10000"/>
              <a:gd name="connsiteY3" fmla="*/ 5000 h 10000"/>
              <a:gd name="connsiteX4" fmla="*/ 8000 w 10000"/>
              <a:gd name="connsiteY4" fmla="*/ 10000 h 10000"/>
              <a:gd name="connsiteX5" fmla="*/ 2000 w 10000"/>
              <a:gd name="connsiteY5" fmla="*/ 10000 h 10000"/>
              <a:gd name="connsiteX6" fmla="*/ 0 w 10000"/>
              <a:gd name="connsiteY6" fmla="*/ 5000 h 10000"/>
              <a:gd name="connsiteX0" fmla="*/ 0 w 9599"/>
              <a:gd name="connsiteY0" fmla="*/ 5000 h 10000"/>
              <a:gd name="connsiteX1" fmla="*/ 2000 w 9599"/>
              <a:gd name="connsiteY1" fmla="*/ 0 h 10000"/>
              <a:gd name="connsiteX2" fmla="*/ 8000 w 9599"/>
              <a:gd name="connsiteY2" fmla="*/ 0 h 10000"/>
              <a:gd name="connsiteX3" fmla="*/ 9599 w 9599"/>
              <a:gd name="connsiteY3" fmla="*/ 5000 h 10000"/>
              <a:gd name="connsiteX4" fmla="*/ 8000 w 9599"/>
              <a:gd name="connsiteY4" fmla="*/ 10000 h 10000"/>
              <a:gd name="connsiteX5" fmla="*/ 2000 w 9599"/>
              <a:gd name="connsiteY5" fmla="*/ 10000 h 10000"/>
              <a:gd name="connsiteX6" fmla="*/ 0 w 9599"/>
              <a:gd name="connsiteY6" fmla="*/ 5000 h 10000"/>
              <a:gd name="connsiteX0" fmla="*/ 0 w 9512"/>
              <a:gd name="connsiteY0" fmla="*/ 5000 h 10000"/>
              <a:gd name="connsiteX1" fmla="*/ 1596 w 9512"/>
              <a:gd name="connsiteY1" fmla="*/ 0 h 10000"/>
              <a:gd name="connsiteX2" fmla="*/ 7846 w 9512"/>
              <a:gd name="connsiteY2" fmla="*/ 0 h 10000"/>
              <a:gd name="connsiteX3" fmla="*/ 9512 w 9512"/>
              <a:gd name="connsiteY3" fmla="*/ 5000 h 10000"/>
              <a:gd name="connsiteX4" fmla="*/ 7846 w 9512"/>
              <a:gd name="connsiteY4" fmla="*/ 10000 h 10000"/>
              <a:gd name="connsiteX5" fmla="*/ 1596 w 9512"/>
              <a:gd name="connsiteY5" fmla="*/ 10000 h 10000"/>
              <a:gd name="connsiteX6" fmla="*/ 0 w 9512"/>
              <a:gd name="connsiteY6" fmla="*/ 5000 h 10000"/>
              <a:gd name="connsiteX0" fmla="*/ 0 w 9634"/>
              <a:gd name="connsiteY0" fmla="*/ 5000 h 10000"/>
              <a:gd name="connsiteX1" fmla="*/ 1312 w 9634"/>
              <a:gd name="connsiteY1" fmla="*/ 0 h 10000"/>
              <a:gd name="connsiteX2" fmla="*/ 7883 w 9634"/>
              <a:gd name="connsiteY2" fmla="*/ 0 h 10000"/>
              <a:gd name="connsiteX3" fmla="*/ 9634 w 9634"/>
              <a:gd name="connsiteY3" fmla="*/ 5000 h 10000"/>
              <a:gd name="connsiteX4" fmla="*/ 7883 w 9634"/>
              <a:gd name="connsiteY4" fmla="*/ 10000 h 10000"/>
              <a:gd name="connsiteX5" fmla="*/ 1312 w 9634"/>
              <a:gd name="connsiteY5" fmla="*/ 10000 h 10000"/>
              <a:gd name="connsiteX6" fmla="*/ 0 w 9634"/>
              <a:gd name="connsiteY6" fmla="*/ 5000 h 10000"/>
              <a:gd name="connsiteX0" fmla="*/ 0 w 9544"/>
              <a:gd name="connsiteY0" fmla="*/ 5000 h 10000"/>
              <a:gd name="connsiteX1" fmla="*/ 1362 w 9544"/>
              <a:gd name="connsiteY1" fmla="*/ 0 h 10000"/>
              <a:gd name="connsiteX2" fmla="*/ 8182 w 9544"/>
              <a:gd name="connsiteY2" fmla="*/ 0 h 10000"/>
              <a:gd name="connsiteX3" fmla="*/ 9544 w 9544"/>
              <a:gd name="connsiteY3" fmla="*/ 5000 h 10000"/>
              <a:gd name="connsiteX4" fmla="*/ 8182 w 9544"/>
              <a:gd name="connsiteY4" fmla="*/ 10000 h 10000"/>
              <a:gd name="connsiteX5" fmla="*/ 1362 w 9544"/>
              <a:gd name="connsiteY5" fmla="*/ 10000 h 10000"/>
              <a:gd name="connsiteX6" fmla="*/ 0 w 9544"/>
              <a:gd name="connsiteY6" fmla="*/ 50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544" h="10000">
                <a:moveTo>
                  <a:pt x="0" y="5000"/>
                </a:moveTo>
                <a:lnTo>
                  <a:pt x="1362" y="0"/>
                </a:lnTo>
                <a:lnTo>
                  <a:pt x="8182" y="0"/>
                </a:lnTo>
                <a:lnTo>
                  <a:pt x="9544" y="5000"/>
                </a:lnTo>
                <a:lnTo>
                  <a:pt x="8182" y="10000"/>
                </a:lnTo>
                <a:lnTo>
                  <a:pt x="1362" y="10000"/>
                </a:lnTo>
                <a:lnTo>
                  <a:pt x="0" y="5000"/>
                </a:lnTo>
                <a:close/>
              </a:path>
            </a:pathLst>
          </a:custGeom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YIELDEX</a:t>
            </a:r>
          </a:p>
        </p:txBody>
      </p:sp>
      <p:sp>
        <p:nvSpPr>
          <p:cNvPr id="22" name="Preparation 15"/>
          <p:cNvSpPr/>
          <p:nvPr/>
        </p:nvSpPr>
        <p:spPr>
          <a:xfrm>
            <a:off x="4267200" y="3352800"/>
            <a:ext cx="2989065" cy="410135"/>
          </a:xfrm>
          <a:custGeom>
            <a:avLst/>
            <a:gdLst>
              <a:gd name="connsiteX0" fmla="*/ 0 w 10000"/>
              <a:gd name="connsiteY0" fmla="*/ 5000 h 10000"/>
              <a:gd name="connsiteX1" fmla="*/ 2000 w 10000"/>
              <a:gd name="connsiteY1" fmla="*/ 0 h 10000"/>
              <a:gd name="connsiteX2" fmla="*/ 8000 w 10000"/>
              <a:gd name="connsiteY2" fmla="*/ 0 h 10000"/>
              <a:gd name="connsiteX3" fmla="*/ 10000 w 10000"/>
              <a:gd name="connsiteY3" fmla="*/ 5000 h 10000"/>
              <a:gd name="connsiteX4" fmla="*/ 8000 w 10000"/>
              <a:gd name="connsiteY4" fmla="*/ 10000 h 10000"/>
              <a:gd name="connsiteX5" fmla="*/ 2000 w 10000"/>
              <a:gd name="connsiteY5" fmla="*/ 10000 h 10000"/>
              <a:gd name="connsiteX6" fmla="*/ 0 w 10000"/>
              <a:gd name="connsiteY6" fmla="*/ 5000 h 10000"/>
              <a:gd name="connsiteX0" fmla="*/ 0 w 9599"/>
              <a:gd name="connsiteY0" fmla="*/ 5000 h 10000"/>
              <a:gd name="connsiteX1" fmla="*/ 2000 w 9599"/>
              <a:gd name="connsiteY1" fmla="*/ 0 h 10000"/>
              <a:gd name="connsiteX2" fmla="*/ 8000 w 9599"/>
              <a:gd name="connsiteY2" fmla="*/ 0 h 10000"/>
              <a:gd name="connsiteX3" fmla="*/ 9599 w 9599"/>
              <a:gd name="connsiteY3" fmla="*/ 5000 h 10000"/>
              <a:gd name="connsiteX4" fmla="*/ 8000 w 9599"/>
              <a:gd name="connsiteY4" fmla="*/ 10000 h 10000"/>
              <a:gd name="connsiteX5" fmla="*/ 2000 w 9599"/>
              <a:gd name="connsiteY5" fmla="*/ 10000 h 10000"/>
              <a:gd name="connsiteX6" fmla="*/ 0 w 9599"/>
              <a:gd name="connsiteY6" fmla="*/ 5000 h 10000"/>
              <a:gd name="connsiteX0" fmla="*/ 0 w 9512"/>
              <a:gd name="connsiteY0" fmla="*/ 5000 h 10000"/>
              <a:gd name="connsiteX1" fmla="*/ 1596 w 9512"/>
              <a:gd name="connsiteY1" fmla="*/ 0 h 10000"/>
              <a:gd name="connsiteX2" fmla="*/ 7846 w 9512"/>
              <a:gd name="connsiteY2" fmla="*/ 0 h 10000"/>
              <a:gd name="connsiteX3" fmla="*/ 9512 w 9512"/>
              <a:gd name="connsiteY3" fmla="*/ 5000 h 10000"/>
              <a:gd name="connsiteX4" fmla="*/ 7846 w 9512"/>
              <a:gd name="connsiteY4" fmla="*/ 10000 h 10000"/>
              <a:gd name="connsiteX5" fmla="*/ 1596 w 9512"/>
              <a:gd name="connsiteY5" fmla="*/ 10000 h 10000"/>
              <a:gd name="connsiteX6" fmla="*/ 0 w 9512"/>
              <a:gd name="connsiteY6" fmla="*/ 5000 h 10000"/>
              <a:gd name="connsiteX0" fmla="*/ 0 w 9634"/>
              <a:gd name="connsiteY0" fmla="*/ 5000 h 10000"/>
              <a:gd name="connsiteX1" fmla="*/ 1312 w 9634"/>
              <a:gd name="connsiteY1" fmla="*/ 0 h 10000"/>
              <a:gd name="connsiteX2" fmla="*/ 7883 w 9634"/>
              <a:gd name="connsiteY2" fmla="*/ 0 h 10000"/>
              <a:gd name="connsiteX3" fmla="*/ 9634 w 9634"/>
              <a:gd name="connsiteY3" fmla="*/ 5000 h 10000"/>
              <a:gd name="connsiteX4" fmla="*/ 7883 w 9634"/>
              <a:gd name="connsiteY4" fmla="*/ 10000 h 10000"/>
              <a:gd name="connsiteX5" fmla="*/ 1312 w 9634"/>
              <a:gd name="connsiteY5" fmla="*/ 10000 h 10000"/>
              <a:gd name="connsiteX6" fmla="*/ 0 w 9634"/>
              <a:gd name="connsiteY6" fmla="*/ 5000 h 10000"/>
              <a:gd name="connsiteX0" fmla="*/ 0 w 9544"/>
              <a:gd name="connsiteY0" fmla="*/ 5000 h 10000"/>
              <a:gd name="connsiteX1" fmla="*/ 1362 w 9544"/>
              <a:gd name="connsiteY1" fmla="*/ 0 h 10000"/>
              <a:gd name="connsiteX2" fmla="*/ 8182 w 9544"/>
              <a:gd name="connsiteY2" fmla="*/ 0 h 10000"/>
              <a:gd name="connsiteX3" fmla="*/ 9544 w 9544"/>
              <a:gd name="connsiteY3" fmla="*/ 5000 h 10000"/>
              <a:gd name="connsiteX4" fmla="*/ 8182 w 9544"/>
              <a:gd name="connsiteY4" fmla="*/ 10000 h 10000"/>
              <a:gd name="connsiteX5" fmla="*/ 1362 w 9544"/>
              <a:gd name="connsiteY5" fmla="*/ 10000 h 10000"/>
              <a:gd name="connsiteX6" fmla="*/ 0 w 9544"/>
              <a:gd name="connsiteY6" fmla="*/ 50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544" h="10000">
                <a:moveTo>
                  <a:pt x="0" y="5000"/>
                </a:moveTo>
                <a:lnTo>
                  <a:pt x="1362" y="0"/>
                </a:lnTo>
                <a:lnTo>
                  <a:pt x="8182" y="0"/>
                </a:lnTo>
                <a:lnTo>
                  <a:pt x="9544" y="5000"/>
                </a:lnTo>
                <a:lnTo>
                  <a:pt x="8182" y="10000"/>
                </a:lnTo>
                <a:lnTo>
                  <a:pt x="1362" y="10000"/>
                </a:lnTo>
                <a:lnTo>
                  <a:pt x="0" y="500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GRAPHLAB (DATO)</a:t>
            </a:r>
          </a:p>
        </p:txBody>
      </p:sp>
      <p:sp>
        <p:nvSpPr>
          <p:cNvPr id="23" name="Preparation 15"/>
          <p:cNvSpPr/>
          <p:nvPr/>
        </p:nvSpPr>
        <p:spPr>
          <a:xfrm>
            <a:off x="7256930" y="2291603"/>
            <a:ext cx="1605919" cy="410135"/>
          </a:xfrm>
          <a:custGeom>
            <a:avLst/>
            <a:gdLst>
              <a:gd name="connsiteX0" fmla="*/ 0 w 10000"/>
              <a:gd name="connsiteY0" fmla="*/ 5000 h 10000"/>
              <a:gd name="connsiteX1" fmla="*/ 2000 w 10000"/>
              <a:gd name="connsiteY1" fmla="*/ 0 h 10000"/>
              <a:gd name="connsiteX2" fmla="*/ 8000 w 10000"/>
              <a:gd name="connsiteY2" fmla="*/ 0 h 10000"/>
              <a:gd name="connsiteX3" fmla="*/ 10000 w 10000"/>
              <a:gd name="connsiteY3" fmla="*/ 5000 h 10000"/>
              <a:gd name="connsiteX4" fmla="*/ 8000 w 10000"/>
              <a:gd name="connsiteY4" fmla="*/ 10000 h 10000"/>
              <a:gd name="connsiteX5" fmla="*/ 2000 w 10000"/>
              <a:gd name="connsiteY5" fmla="*/ 10000 h 10000"/>
              <a:gd name="connsiteX6" fmla="*/ 0 w 10000"/>
              <a:gd name="connsiteY6" fmla="*/ 5000 h 10000"/>
              <a:gd name="connsiteX0" fmla="*/ 0 w 9599"/>
              <a:gd name="connsiteY0" fmla="*/ 5000 h 10000"/>
              <a:gd name="connsiteX1" fmla="*/ 2000 w 9599"/>
              <a:gd name="connsiteY1" fmla="*/ 0 h 10000"/>
              <a:gd name="connsiteX2" fmla="*/ 8000 w 9599"/>
              <a:gd name="connsiteY2" fmla="*/ 0 h 10000"/>
              <a:gd name="connsiteX3" fmla="*/ 9599 w 9599"/>
              <a:gd name="connsiteY3" fmla="*/ 5000 h 10000"/>
              <a:gd name="connsiteX4" fmla="*/ 8000 w 9599"/>
              <a:gd name="connsiteY4" fmla="*/ 10000 h 10000"/>
              <a:gd name="connsiteX5" fmla="*/ 2000 w 9599"/>
              <a:gd name="connsiteY5" fmla="*/ 10000 h 10000"/>
              <a:gd name="connsiteX6" fmla="*/ 0 w 9599"/>
              <a:gd name="connsiteY6" fmla="*/ 5000 h 10000"/>
              <a:gd name="connsiteX0" fmla="*/ 0 w 9512"/>
              <a:gd name="connsiteY0" fmla="*/ 5000 h 10000"/>
              <a:gd name="connsiteX1" fmla="*/ 1596 w 9512"/>
              <a:gd name="connsiteY1" fmla="*/ 0 h 10000"/>
              <a:gd name="connsiteX2" fmla="*/ 7846 w 9512"/>
              <a:gd name="connsiteY2" fmla="*/ 0 h 10000"/>
              <a:gd name="connsiteX3" fmla="*/ 9512 w 9512"/>
              <a:gd name="connsiteY3" fmla="*/ 5000 h 10000"/>
              <a:gd name="connsiteX4" fmla="*/ 7846 w 9512"/>
              <a:gd name="connsiteY4" fmla="*/ 10000 h 10000"/>
              <a:gd name="connsiteX5" fmla="*/ 1596 w 9512"/>
              <a:gd name="connsiteY5" fmla="*/ 10000 h 10000"/>
              <a:gd name="connsiteX6" fmla="*/ 0 w 9512"/>
              <a:gd name="connsiteY6" fmla="*/ 5000 h 10000"/>
              <a:gd name="connsiteX0" fmla="*/ 0 w 9634"/>
              <a:gd name="connsiteY0" fmla="*/ 5000 h 10000"/>
              <a:gd name="connsiteX1" fmla="*/ 1312 w 9634"/>
              <a:gd name="connsiteY1" fmla="*/ 0 h 10000"/>
              <a:gd name="connsiteX2" fmla="*/ 7883 w 9634"/>
              <a:gd name="connsiteY2" fmla="*/ 0 h 10000"/>
              <a:gd name="connsiteX3" fmla="*/ 9634 w 9634"/>
              <a:gd name="connsiteY3" fmla="*/ 5000 h 10000"/>
              <a:gd name="connsiteX4" fmla="*/ 7883 w 9634"/>
              <a:gd name="connsiteY4" fmla="*/ 10000 h 10000"/>
              <a:gd name="connsiteX5" fmla="*/ 1312 w 9634"/>
              <a:gd name="connsiteY5" fmla="*/ 10000 h 10000"/>
              <a:gd name="connsiteX6" fmla="*/ 0 w 9634"/>
              <a:gd name="connsiteY6" fmla="*/ 5000 h 10000"/>
              <a:gd name="connsiteX0" fmla="*/ 0 w 9544"/>
              <a:gd name="connsiteY0" fmla="*/ 5000 h 10000"/>
              <a:gd name="connsiteX1" fmla="*/ 1362 w 9544"/>
              <a:gd name="connsiteY1" fmla="*/ 0 h 10000"/>
              <a:gd name="connsiteX2" fmla="*/ 8182 w 9544"/>
              <a:gd name="connsiteY2" fmla="*/ 0 h 10000"/>
              <a:gd name="connsiteX3" fmla="*/ 9544 w 9544"/>
              <a:gd name="connsiteY3" fmla="*/ 5000 h 10000"/>
              <a:gd name="connsiteX4" fmla="*/ 8182 w 9544"/>
              <a:gd name="connsiteY4" fmla="*/ 10000 h 10000"/>
              <a:gd name="connsiteX5" fmla="*/ 1362 w 9544"/>
              <a:gd name="connsiteY5" fmla="*/ 10000 h 10000"/>
              <a:gd name="connsiteX6" fmla="*/ 0 w 9544"/>
              <a:gd name="connsiteY6" fmla="*/ 50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544" h="10000">
                <a:moveTo>
                  <a:pt x="0" y="5000"/>
                </a:moveTo>
                <a:lnTo>
                  <a:pt x="1362" y="0"/>
                </a:lnTo>
                <a:lnTo>
                  <a:pt x="8182" y="0"/>
                </a:lnTo>
                <a:lnTo>
                  <a:pt x="9544" y="5000"/>
                </a:lnTo>
                <a:lnTo>
                  <a:pt x="8182" y="10000"/>
                </a:lnTo>
                <a:lnTo>
                  <a:pt x="1362" y="10000"/>
                </a:lnTo>
                <a:lnTo>
                  <a:pt x="0" y="5000"/>
                </a:lnTo>
                <a:close/>
              </a:path>
            </a:pathLst>
          </a:custGeom>
          <a:solidFill>
            <a:srgbClr val="97471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BOOMERANG</a:t>
            </a:r>
          </a:p>
        </p:txBody>
      </p:sp>
      <p:sp>
        <p:nvSpPr>
          <p:cNvPr id="24" name="Preparation 15"/>
          <p:cNvSpPr/>
          <p:nvPr/>
        </p:nvSpPr>
        <p:spPr>
          <a:xfrm>
            <a:off x="5715000" y="2057400"/>
            <a:ext cx="1605919" cy="410135"/>
          </a:xfrm>
          <a:custGeom>
            <a:avLst/>
            <a:gdLst>
              <a:gd name="connsiteX0" fmla="*/ 0 w 10000"/>
              <a:gd name="connsiteY0" fmla="*/ 5000 h 10000"/>
              <a:gd name="connsiteX1" fmla="*/ 2000 w 10000"/>
              <a:gd name="connsiteY1" fmla="*/ 0 h 10000"/>
              <a:gd name="connsiteX2" fmla="*/ 8000 w 10000"/>
              <a:gd name="connsiteY2" fmla="*/ 0 h 10000"/>
              <a:gd name="connsiteX3" fmla="*/ 10000 w 10000"/>
              <a:gd name="connsiteY3" fmla="*/ 5000 h 10000"/>
              <a:gd name="connsiteX4" fmla="*/ 8000 w 10000"/>
              <a:gd name="connsiteY4" fmla="*/ 10000 h 10000"/>
              <a:gd name="connsiteX5" fmla="*/ 2000 w 10000"/>
              <a:gd name="connsiteY5" fmla="*/ 10000 h 10000"/>
              <a:gd name="connsiteX6" fmla="*/ 0 w 10000"/>
              <a:gd name="connsiteY6" fmla="*/ 5000 h 10000"/>
              <a:gd name="connsiteX0" fmla="*/ 0 w 9599"/>
              <a:gd name="connsiteY0" fmla="*/ 5000 h 10000"/>
              <a:gd name="connsiteX1" fmla="*/ 2000 w 9599"/>
              <a:gd name="connsiteY1" fmla="*/ 0 h 10000"/>
              <a:gd name="connsiteX2" fmla="*/ 8000 w 9599"/>
              <a:gd name="connsiteY2" fmla="*/ 0 h 10000"/>
              <a:gd name="connsiteX3" fmla="*/ 9599 w 9599"/>
              <a:gd name="connsiteY3" fmla="*/ 5000 h 10000"/>
              <a:gd name="connsiteX4" fmla="*/ 8000 w 9599"/>
              <a:gd name="connsiteY4" fmla="*/ 10000 h 10000"/>
              <a:gd name="connsiteX5" fmla="*/ 2000 w 9599"/>
              <a:gd name="connsiteY5" fmla="*/ 10000 h 10000"/>
              <a:gd name="connsiteX6" fmla="*/ 0 w 9599"/>
              <a:gd name="connsiteY6" fmla="*/ 5000 h 10000"/>
              <a:gd name="connsiteX0" fmla="*/ 0 w 9512"/>
              <a:gd name="connsiteY0" fmla="*/ 5000 h 10000"/>
              <a:gd name="connsiteX1" fmla="*/ 1596 w 9512"/>
              <a:gd name="connsiteY1" fmla="*/ 0 h 10000"/>
              <a:gd name="connsiteX2" fmla="*/ 7846 w 9512"/>
              <a:gd name="connsiteY2" fmla="*/ 0 h 10000"/>
              <a:gd name="connsiteX3" fmla="*/ 9512 w 9512"/>
              <a:gd name="connsiteY3" fmla="*/ 5000 h 10000"/>
              <a:gd name="connsiteX4" fmla="*/ 7846 w 9512"/>
              <a:gd name="connsiteY4" fmla="*/ 10000 h 10000"/>
              <a:gd name="connsiteX5" fmla="*/ 1596 w 9512"/>
              <a:gd name="connsiteY5" fmla="*/ 10000 h 10000"/>
              <a:gd name="connsiteX6" fmla="*/ 0 w 9512"/>
              <a:gd name="connsiteY6" fmla="*/ 5000 h 10000"/>
              <a:gd name="connsiteX0" fmla="*/ 0 w 9634"/>
              <a:gd name="connsiteY0" fmla="*/ 5000 h 10000"/>
              <a:gd name="connsiteX1" fmla="*/ 1312 w 9634"/>
              <a:gd name="connsiteY1" fmla="*/ 0 h 10000"/>
              <a:gd name="connsiteX2" fmla="*/ 7883 w 9634"/>
              <a:gd name="connsiteY2" fmla="*/ 0 h 10000"/>
              <a:gd name="connsiteX3" fmla="*/ 9634 w 9634"/>
              <a:gd name="connsiteY3" fmla="*/ 5000 h 10000"/>
              <a:gd name="connsiteX4" fmla="*/ 7883 w 9634"/>
              <a:gd name="connsiteY4" fmla="*/ 10000 h 10000"/>
              <a:gd name="connsiteX5" fmla="*/ 1312 w 9634"/>
              <a:gd name="connsiteY5" fmla="*/ 10000 h 10000"/>
              <a:gd name="connsiteX6" fmla="*/ 0 w 9634"/>
              <a:gd name="connsiteY6" fmla="*/ 5000 h 10000"/>
              <a:gd name="connsiteX0" fmla="*/ 0 w 9544"/>
              <a:gd name="connsiteY0" fmla="*/ 5000 h 10000"/>
              <a:gd name="connsiteX1" fmla="*/ 1362 w 9544"/>
              <a:gd name="connsiteY1" fmla="*/ 0 h 10000"/>
              <a:gd name="connsiteX2" fmla="*/ 8182 w 9544"/>
              <a:gd name="connsiteY2" fmla="*/ 0 h 10000"/>
              <a:gd name="connsiteX3" fmla="*/ 9544 w 9544"/>
              <a:gd name="connsiteY3" fmla="*/ 5000 h 10000"/>
              <a:gd name="connsiteX4" fmla="*/ 8182 w 9544"/>
              <a:gd name="connsiteY4" fmla="*/ 10000 h 10000"/>
              <a:gd name="connsiteX5" fmla="*/ 1362 w 9544"/>
              <a:gd name="connsiteY5" fmla="*/ 10000 h 10000"/>
              <a:gd name="connsiteX6" fmla="*/ 0 w 9544"/>
              <a:gd name="connsiteY6" fmla="*/ 50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544" h="10000">
                <a:moveTo>
                  <a:pt x="0" y="5000"/>
                </a:moveTo>
                <a:lnTo>
                  <a:pt x="1362" y="0"/>
                </a:lnTo>
                <a:lnTo>
                  <a:pt x="8182" y="0"/>
                </a:lnTo>
                <a:lnTo>
                  <a:pt x="9544" y="5000"/>
                </a:lnTo>
                <a:lnTo>
                  <a:pt x="8182" y="10000"/>
                </a:lnTo>
                <a:lnTo>
                  <a:pt x="1362" y="10000"/>
                </a:lnTo>
                <a:lnTo>
                  <a:pt x="0" y="5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JOBALINE</a:t>
            </a:r>
          </a:p>
        </p:txBody>
      </p:sp>
      <p:sp>
        <p:nvSpPr>
          <p:cNvPr id="25" name="Preparation 15"/>
          <p:cNvSpPr/>
          <p:nvPr/>
        </p:nvSpPr>
        <p:spPr>
          <a:xfrm>
            <a:off x="7428186" y="1813112"/>
            <a:ext cx="1605919" cy="410135"/>
          </a:xfrm>
          <a:custGeom>
            <a:avLst/>
            <a:gdLst>
              <a:gd name="connsiteX0" fmla="*/ 0 w 10000"/>
              <a:gd name="connsiteY0" fmla="*/ 5000 h 10000"/>
              <a:gd name="connsiteX1" fmla="*/ 2000 w 10000"/>
              <a:gd name="connsiteY1" fmla="*/ 0 h 10000"/>
              <a:gd name="connsiteX2" fmla="*/ 8000 w 10000"/>
              <a:gd name="connsiteY2" fmla="*/ 0 h 10000"/>
              <a:gd name="connsiteX3" fmla="*/ 10000 w 10000"/>
              <a:gd name="connsiteY3" fmla="*/ 5000 h 10000"/>
              <a:gd name="connsiteX4" fmla="*/ 8000 w 10000"/>
              <a:gd name="connsiteY4" fmla="*/ 10000 h 10000"/>
              <a:gd name="connsiteX5" fmla="*/ 2000 w 10000"/>
              <a:gd name="connsiteY5" fmla="*/ 10000 h 10000"/>
              <a:gd name="connsiteX6" fmla="*/ 0 w 10000"/>
              <a:gd name="connsiteY6" fmla="*/ 5000 h 10000"/>
              <a:gd name="connsiteX0" fmla="*/ 0 w 9599"/>
              <a:gd name="connsiteY0" fmla="*/ 5000 h 10000"/>
              <a:gd name="connsiteX1" fmla="*/ 2000 w 9599"/>
              <a:gd name="connsiteY1" fmla="*/ 0 h 10000"/>
              <a:gd name="connsiteX2" fmla="*/ 8000 w 9599"/>
              <a:gd name="connsiteY2" fmla="*/ 0 h 10000"/>
              <a:gd name="connsiteX3" fmla="*/ 9599 w 9599"/>
              <a:gd name="connsiteY3" fmla="*/ 5000 h 10000"/>
              <a:gd name="connsiteX4" fmla="*/ 8000 w 9599"/>
              <a:gd name="connsiteY4" fmla="*/ 10000 h 10000"/>
              <a:gd name="connsiteX5" fmla="*/ 2000 w 9599"/>
              <a:gd name="connsiteY5" fmla="*/ 10000 h 10000"/>
              <a:gd name="connsiteX6" fmla="*/ 0 w 9599"/>
              <a:gd name="connsiteY6" fmla="*/ 5000 h 10000"/>
              <a:gd name="connsiteX0" fmla="*/ 0 w 9512"/>
              <a:gd name="connsiteY0" fmla="*/ 5000 h 10000"/>
              <a:gd name="connsiteX1" fmla="*/ 1596 w 9512"/>
              <a:gd name="connsiteY1" fmla="*/ 0 h 10000"/>
              <a:gd name="connsiteX2" fmla="*/ 7846 w 9512"/>
              <a:gd name="connsiteY2" fmla="*/ 0 h 10000"/>
              <a:gd name="connsiteX3" fmla="*/ 9512 w 9512"/>
              <a:gd name="connsiteY3" fmla="*/ 5000 h 10000"/>
              <a:gd name="connsiteX4" fmla="*/ 7846 w 9512"/>
              <a:gd name="connsiteY4" fmla="*/ 10000 h 10000"/>
              <a:gd name="connsiteX5" fmla="*/ 1596 w 9512"/>
              <a:gd name="connsiteY5" fmla="*/ 10000 h 10000"/>
              <a:gd name="connsiteX6" fmla="*/ 0 w 9512"/>
              <a:gd name="connsiteY6" fmla="*/ 5000 h 10000"/>
              <a:gd name="connsiteX0" fmla="*/ 0 w 9634"/>
              <a:gd name="connsiteY0" fmla="*/ 5000 h 10000"/>
              <a:gd name="connsiteX1" fmla="*/ 1312 w 9634"/>
              <a:gd name="connsiteY1" fmla="*/ 0 h 10000"/>
              <a:gd name="connsiteX2" fmla="*/ 7883 w 9634"/>
              <a:gd name="connsiteY2" fmla="*/ 0 h 10000"/>
              <a:gd name="connsiteX3" fmla="*/ 9634 w 9634"/>
              <a:gd name="connsiteY3" fmla="*/ 5000 h 10000"/>
              <a:gd name="connsiteX4" fmla="*/ 7883 w 9634"/>
              <a:gd name="connsiteY4" fmla="*/ 10000 h 10000"/>
              <a:gd name="connsiteX5" fmla="*/ 1312 w 9634"/>
              <a:gd name="connsiteY5" fmla="*/ 10000 h 10000"/>
              <a:gd name="connsiteX6" fmla="*/ 0 w 9634"/>
              <a:gd name="connsiteY6" fmla="*/ 5000 h 10000"/>
              <a:gd name="connsiteX0" fmla="*/ 0 w 9544"/>
              <a:gd name="connsiteY0" fmla="*/ 5000 h 10000"/>
              <a:gd name="connsiteX1" fmla="*/ 1362 w 9544"/>
              <a:gd name="connsiteY1" fmla="*/ 0 h 10000"/>
              <a:gd name="connsiteX2" fmla="*/ 8182 w 9544"/>
              <a:gd name="connsiteY2" fmla="*/ 0 h 10000"/>
              <a:gd name="connsiteX3" fmla="*/ 9544 w 9544"/>
              <a:gd name="connsiteY3" fmla="*/ 5000 h 10000"/>
              <a:gd name="connsiteX4" fmla="*/ 8182 w 9544"/>
              <a:gd name="connsiteY4" fmla="*/ 10000 h 10000"/>
              <a:gd name="connsiteX5" fmla="*/ 1362 w 9544"/>
              <a:gd name="connsiteY5" fmla="*/ 10000 h 10000"/>
              <a:gd name="connsiteX6" fmla="*/ 0 w 9544"/>
              <a:gd name="connsiteY6" fmla="*/ 50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544" h="10000">
                <a:moveTo>
                  <a:pt x="0" y="5000"/>
                </a:moveTo>
                <a:lnTo>
                  <a:pt x="1362" y="0"/>
                </a:lnTo>
                <a:lnTo>
                  <a:pt x="8182" y="0"/>
                </a:lnTo>
                <a:lnTo>
                  <a:pt x="9544" y="5000"/>
                </a:lnTo>
                <a:lnTo>
                  <a:pt x="8182" y="10000"/>
                </a:lnTo>
                <a:lnTo>
                  <a:pt x="1362" y="10000"/>
                </a:lnTo>
                <a:lnTo>
                  <a:pt x="0" y="5000"/>
                </a:lnTo>
                <a:close/>
              </a:path>
            </a:pathLst>
          </a:custGeom>
          <a:solidFill>
            <a:srgbClr val="4A651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HIGHSPOT</a:t>
            </a:r>
          </a:p>
        </p:txBody>
      </p:sp>
      <p:sp>
        <p:nvSpPr>
          <p:cNvPr id="26" name="Preparation 15"/>
          <p:cNvSpPr/>
          <p:nvPr/>
        </p:nvSpPr>
        <p:spPr>
          <a:xfrm>
            <a:off x="4267200" y="1905000"/>
            <a:ext cx="1502979" cy="410135"/>
          </a:xfrm>
          <a:custGeom>
            <a:avLst/>
            <a:gdLst>
              <a:gd name="connsiteX0" fmla="*/ 0 w 10000"/>
              <a:gd name="connsiteY0" fmla="*/ 5000 h 10000"/>
              <a:gd name="connsiteX1" fmla="*/ 2000 w 10000"/>
              <a:gd name="connsiteY1" fmla="*/ 0 h 10000"/>
              <a:gd name="connsiteX2" fmla="*/ 8000 w 10000"/>
              <a:gd name="connsiteY2" fmla="*/ 0 h 10000"/>
              <a:gd name="connsiteX3" fmla="*/ 10000 w 10000"/>
              <a:gd name="connsiteY3" fmla="*/ 5000 h 10000"/>
              <a:gd name="connsiteX4" fmla="*/ 8000 w 10000"/>
              <a:gd name="connsiteY4" fmla="*/ 10000 h 10000"/>
              <a:gd name="connsiteX5" fmla="*/ 2000 w 10000"/>
              <a:gd name="connsiteY5" fmla="*/ 10000 h 10000"/>
              <a:gd name="connsiteX6" fmla="*/ 0 w 10000"/>
              <a:gd name="connsiteY6" fmla="*/ 5000 h 10000"/>
              <a:gd name="connsiteX0" fmla="*/ 0 w 9599"/>
              <a:gd name="connsiteY0" fmla="*/ 5000 h 10000"/>
              <a:gd name="connsiteX1" fmla="*/ 2000 w 9599"/>
              <a:gd name="connsiteY1" fmla="*/ 0 h 10000"/>
              <a:gd name="connsiteX2" fmla="*/ 8000 w 9599"/>
              <a:gd name="connsiteY2" fmla="*/ 0 h 10000"/>
              <a:gd name="connsiteX3" fmla="*/ 9599 w 9599"/>
              <a:gd name="connsiteY3" fmla="*/ 5000 h 10000"/>
              <a:gd name="connsiteX4" fmla="*/ 8000 w 9599"/>
              <a:gd name="connsiteY4" fmla="*/ 10000 h 10000"/>
              <a:gd name="connsiteX5" fmla="*/ 2000 w 9599"/>
              <a:gd name="connsiteY5" fmla="*/ 10000 h 10000"/>
              <a:gd name="connsiteX6" fmla="*/ 0 w 9599"/>
              <a:gd name="connsiteY6" fmla="*/ 5000 h 10000"/>
              <a:gd name="connsiteX0" fmla="*/ 0 w 9512"/>
              <a:gd name="connsiteY0" fmla="*/ 5000 h 10000"/>
              <a:gd name="connsiteX1" fmla="*/ 1596 w 9512"/>
              <a:gd name="connsiteY1" fmla="*/ 0 h 10000"/>
              <a:gd name="connsiteX2" fmla="*/ 7846 w 9512"/>
              <a:gd name="connsiteY2" fmla="*/ 0 h 10000"/>
              <a:gd name="connsiteX3" fmla="*/ 9512 w 9512"/>
              <a:gd name="connsiteY3" fmla="*/ 5000 h 10000"/>
              <a:gd name="connsiteX4" fmla="*/ 7846 w 9512"/>
              <a:gd name="connsiteY4" fmla="*/ 10000 h 10000"/>
              <a:gd name="connsiteX5" fmla="*/ 1596 w 9512"/>
              <a:gd name="connsiteY5" fmla="*/ 10000 h 10000"/>
              <a:gd name="connsiteX6" fmla="*/ 0 w 9512"/>
              <a:gd name="connsiteY6" fmla="*/ 5000 h 10000"/>
              <a:gd name="connsiteX0" fmla="*/ 0 w 9634"/>
              <a:gd name="connsiteY0" fmla="*/ 5000 h 10000"/>
              <a:gd name="connsiteX1" fmla="*/ 1312 w 9634"/>
              <a:gd name="connsiteY1" fmla="*/ 0 h 10000"/>
              <a:gd name="connsiteX2" fmla="*/ 7883 w 9634"/>
              <a:gd name="connsiteY2" fmla="*/ 0 h 10000"/>
              <a:gd name="connsiteX3" fmla="*/ 9634 w 9634"/>
              <a:gd name="connsiteY3" fmla="*/ 5000 h 10000"/>
              <a:gd name="connsiteX4" fmla="*/ 7883 w 9634"/>
              <a:gd name="connsiteY4" fmla="*/ 10000 h 10000"/>
              <a:gd name="connsiteX5" fmla="*/ 1312 w 9634"/>
              <a:gd name="connsiteY5" fmla="*/ 10000 h 10000"/>
              <a:gd name="connsiteX6" fmla="*/ 0 w 9634"/>
              <a:gd name="connsiteY6" fmla="*/ 5000 h 10000"/>
              <a:gd name="connsiteX0" fmla="*/ 0 w 9544"/>
              <a:gd name="connsiteY0" fmla="*/ 5000 h 10000"/>
              <a:gd name="connsiteX1" fmla="*/ 1362 w 9544"/>
              <a:gd name="connsiteY1" fmla="*/ 0 h 10000"/>
              <a:gd name="connsiteX2" fmla="*/ 8182 w 9544"/>
              <a:gd name="connsiteY2" fmla="*/ 0 h 10000"/>
              <a:gd name="connsiteX3" fmla="*/ 9544 w 9544"/>
              <a:gd name="connsiteY3" fmla="*/ 5000 h 10000"/>
              <a:gd name="connsiteX4" fmla="*/ 8182 w 9544"/>
              <a:gd name="connsiteY4" fmla="*/ 10000 h 10000"/>
              <a:gd name="connsiteX5" fmla="*/ 1362 w 9544"/>
              <a:gd name="connsiteY5" fmla="*/ 10000 h 10000"/>
              <a:gd name="connsiteX6" fmla="*/ 0 w 9544"/>
              <a:gd name="connsiteY6" fmla="*/ 50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544" h="10000">
                <a:moveTo>
                  <a:pt x="0" y="5000"/>
                </a:moveTo>
                <a:lnTo>
                  <a:pt x="1362" y="0"/>
                </a:lnTo>
                <a:lnTo>
                  <a:pt x="8182" y="0"/>
                </a:lnTo>
                <a:lnTo>
                  <a:pt x="9544" y="5000"/>
                </a:lnTo>
                <a:lnTo>
                  <a:pt x="8182" y="10000"/>
                </a:lnTo>
                <a:lnTo>
                  <a:pt x="1362" y="10000"/>
                </a:lnTo>
                <a:lnTo>
                  <a:pt x="0" y="5000"/>
                </a:lnTo>
                <a:close/>
              </a:path>
            </a:pathLst>
          </a:custGeom>
          <a:solidFill>
            <a:srgbClr val="4A651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BIZIBLE</a:t>
            </a:r>
          </a:p>
        </p:txBody>
      </p:sp>
      <p:sp>
        <p:nvSpPr>
          <p:cNvPr id="27" name="Preparation 15"/>
          <p:cNvSpPr/>
          <p:nvPr/>
        </p:nvSpPr>
        <p:spPr>
          <a:xfrm>
            <a:off x="5715000" y="2667000"/>
            <a:ext cx="1605919" cy="410135"/>
          </a:xfrm>
          <a:custGeom>
            <a:avLst/>
            <a:gdLst>
              <a:gd name="connsiteX0" fmla="*/ 0 w 10000"/>
              <a:gd name="connsiteY0" fmla="*/ 5000 h 10000"/>
              <a:gd name="connsiteX1" fmla="*/ 2000 w 10000"/>
              <a:gd name="connsiteY1" fmla="*/ 0 h 10000"/>
              <a:gd name="connsiteX2" fmla="*/ 8000 w 10000"/>
              <a:gd name="connsiteY2" fmla="*/ 0 h 10000"/>
              <a:gd name="connsiteX3" fmla="*/ 10000 w 10000"/>
              <a:gd name="connsiteY3" fmla="*/ 5000 h 10000"/>
              <a:gd name="connsiteX4" fmla="*/ 8000 w 10000"/>
              <a:gd name="connsiteY4" fmla="*/ 10000 h 10000"/>
              <a:gd name="connsiteX5" fmla="*/ 2000 w 10000"/>
              <a:gd name="connsiteY5" fmla="*/ 10000 h 10000"/>
              <a:gd name="connsiteX6" fmla="*/ 0 w 10000"/>
              <a:gd name="connsiteY6" fmla="*/ 5000 h 10000"/>
              <a:gd name="connsiteX0" fmla="*/ 0 w 9599"/>
              <a:gd name="connsiteY0" fmla="*/ 5000 h 10000"/>
              <a:gd name="connsiteX1" fmla="*/ 2000 w 9599"/>
              <a:gd name="connsiteY1" fmla="*/ 0 h 10000"/>
              <a:gd name="connsiteX2" fmla="*/ 8000 w 9599"/>
              <a:gd name="connsiteY2" fmla="*/ 0 h 10000"/>
              <a:gd name="connsiteX3" fmla="*/ 9599 w 9599"/>
              <a:gd name="connsiteY3" fmla="*/ 5000 h 10000"/>
              <a:gd name="connsiteX4" fmla="*/ 8000 w 9599"/>
              <a:gd name="connsiteY4" fmla="*/ 10000 h 10000"/>
              <a:gd name="connsiteX5" fmla="*/ 2000 w 9599"/>
              <a:gd name="connsiteY5" fmla="*/ 10000 h 10000"/>
              <a:gd name="connsiteX6" fmla="*/ 0 w 9599"/>
              <a:gd name="connsiteY6" fmla="*/ 5000 h 10000"/>
              <a:gd name="connsiteX0" fmla="*/ 0 w 9512"/>
              <a:gd name="connsiteY0" fmla="*/ 5000 h 10000"/>
              <a:gd name="connsiteX1" fmla="*/ 1596 w 9512"/>
              <a:gd name="connsiteY1" fmla="*/ 0 h 10000"/>
              <a:gd name="connsiteX2" fmla="*/ 7846 w 9512"/>
              <a:gd name="connsiteY2" fmla="*/ 0 h 10000"/>
              <a:gd name="connsiteX3" fmla="*/ 9512 w 9512"/>
              <a:gd name="connsiteY3" fmla="*/ 5000 h 10000"/>
              <a:gd name="connsiteX4" fmla="*/ 7846 w 9512"/>
              <a:gd name="connsiteY4" fmla="*/ 10000 h 10000"/>
              <a:gd name="connsiteX5" fmla="*/ 1596 w 9512"/>
              <a:gd name="connsiteY5" fmla="*/ 10000 h 10000"/>
              <a:gd name="connsiteX6" fmla="*/ 0 w 9512"/>
              <a:gd name="connsiteY6" fmla="*/ 5000 h 10000"/>
              <a:gd name="connsiteX0" fmla="*/ 0 w 9634"/>
              <a:gd name="connsiteY0" fmla="*/ 5000 h 10000"/>
              <a:gd name="connsiteX1" fmla="*/ 1312 w 9634"/>
              <a:gd name="connsiteY1" fmla="*/ 0 h 10000"/>
              <a:gd name="connsiteX2" fmla="*/ 7883 w 9634"/>
              <a:gd name="connsiteY2" fmla="*/ 0 h 10000"/>
              <a:gd name="connsiteX3" fmla="*/ 9634 w 9634"/>
              <a:gd name="connsiteY3" fmla="*/ 5000 h 10000"/>
              <a:gd name="connsiteX4" fmla="*/ 7883 w 9634"/>
              <a:gd name="connsiteY4" fmla="*/ 10000 h 10000"/>
              <a:gd name="connsiteX5" fmla="*/ 1312 w 9634"/>
              <a:gd name="connsiteY5" fmla="*/ 10000 h 10000"/>
              <a:gd name="connsiteX6" fmla="*/ 0 w 9634"/>
              <a:gd name="connsiteY6" fmla="*/ 5000 h 10000"/>
              <a:gd name="connsiteX0" fmla="*/ 0 w 9544"/>
              <a:gd name="connsiteY0" fmla="*/ 5000 h 10000"/>
              <a:gd name="connsiteX1" fmla="*/ 1362 w 9544"/>
              <a:gd name="connsiteY1" fmla="*/ 0 h 10000"/>
              <a:gd name="connsiteX2" fmla="*/ 8182 w 9544"/>
              <a:gd name="connsiteY2" fmla="*/ 0 h 10000"/>
              <a:gd name="connsiteX3" fmla="*/ 9544 w 9544"/>
              <a:gd name="connsiteY3" fmla="*/ 5000 h 10000"/>
              <a:gd name="connsiteX4" fmla="*/ 8182 w 9544"/>
              <a:gd name="connsiteY4" fmla="*/ 10000 h 10000"/>
              <a:gd name="connsiteX5" fmla="*/ 1362 w 9544"/>
              <a:gd name="connsiteY5" fmla="*/ 10000 h 10000"/>
              <a:gd name="connsiteX6" fmla="*/ 0 w 9544"/>
              <a:gd name="connsiteY6" fmla="*/ 50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544" h="10000">
                <a:moveTo>
                  <a:pt x="0" y="5000"/>
                </a:moveTo>
                <a:lnTo>
                  <a:pt x="1362" y="0"/>
                </a:lnTo>
                <a:lnTo>
                  <a:pt x="8182" y="0"/>
                </a:lnTo>
                <a:lnTo>
                  <a:pt x="9544" y="5000"/>
                </a:lnTo>
                <a:lnTo>
                  <a:pt x="8182" y="10000"/>
                </a:lnTo>
                <a:lnTo>
                  <a:pt x="1362" y="10000"/>
                </a:lnTo>
                <a:lnTo>
                  <a:pt x="0" y="500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PLACED</a:t>
            </a:r>
          </a:p>
        </p:txBody>
      </p:sp>
      <p:grpSp>
        <p:nvGrpSpPr>
          <p:cNvPr id="43" name="Group 42"/>
          <p:cNvGrpSpPr/>
          <p:nvPr/>
        </p:nvGrpSpPr>
        <p:grpSpPr>
          <a:xfrm>
            <a:off x="2236076" y="2633382"/>
            <a:ext cx="409903" cy="3144371"/>
            <a:chOff x="304800" y="2590800"/>
            <a:chExt cx="457200" cy="3657600"/>
          </a:xfrm>
        </p:grpSpPr>
        <p:sp>
          <p:nvSpPr>
            <p:cNvPr id="39" name="Isosceles Triangle 38"/>
            <p:cNvSpPr/>
            <p:nvPr/>
          </p:nvSpPr>
          <p:spPr>
            <a:xfrm>
              <a:off x="304800" y="2590800"/>
              <a:ext cx="457200" cy="533400"/>
            </a:xfrm>
            <a:prstGeom prst="triangl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304800" y="3124200"/>
              <a:ext cx="457200" cy="2590800"/>
            </a:xfrm>
            <a:prstGeom prst="rect">
              <a:avLst/>
            </a:prstGeom>
            <a:solidFill>
              <a:srgbClr val="4A6516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wordArtVert" rtlCol="0" anchor="ctr"/>
            <a:lstStyle/>
            <a:p>
              <a:pPr algn="ctr"/>
              <a:r>
                <a:rPr lang="en-US" sz="1100" spc="300" dirty="0" smtClean="0"/>
                <a:t>MAXPOINT</a:t>
              </a:r>
              <a:endParaRPr lang="en-US" sz="1100" spc="300" dirty="0"/>
            </a:p>
          </p:txBody>
        </p:sp>
        <p:sp>
          <p:nvSpPr>
            <p:cNvPr id="41" name="Isosceles Triangle 40"/>
            <p:cNvSpPr/>
            <p:nvPr/>
          </p:nvSpPr>
          <p:spPr>
            <a:xfrm rot="10800000">
              <a:off x="304800" y="5715000"/>
              <a:ext cx="457200" cy="533400"/>
            </a:xfrm>
            <a:prstGeom prst="triangl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/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2714297" y="2633382"/>
            <a:ext cx="409903" cy="3144371"/>
            <a:chOff x="304800" y="2590800"/>
            <a:chExt cx="457200" cy="3657600"/>
          </a:xfrm>
        </p:grpSpPr>
        <p:sp>
          <p:nvSpPr>
            <p:cNvPr id="45" name="Isosceles Triangle 44"/>
            <p:cNvSpPr/>
            <p:nvPr/>
          </p:nvSpPr>
          <p:spPr>
            <a:xfrm>
              <a:off x="304800" y="2590800"/>
              <a:ext cx="457200" cy="533400"/>
            </a:xfrm>
            <a:prstGeom prst="triangle">
              <a:avLst/>
            </a:prstGeom>
            <a:solidFill>
              <a:srgbClr val="004D69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304800" y="3124200"/>
              <a:ext cx="457200" cy="2590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wordArtVert" rtlCol="0" anchor="ctr"/>
            <a:lstStyle/>
            <a:p>
              <a:pPr algn="ctr"/>
              <a:r>
                <a:rPr lang="en-US" sz="1100" spc="300" dirty="0" smtClean="0"/>
                <a:t>APPTIO</a:t>
              </a:r>
              <a:endParaRPr lang="en-US" sz="1100" spc="300" dirty="0"/>
            </a:p>
          </p:txBody>
        </p:sp>
        <p:sp>
          <p:nvSpPr>
            <p:cNvPr id="47" name="Isosceles Triangle 46"/>
            <p:cNvSpPr/>
            <p:nvPr/>
          </p:nvSpPr>
          <p:spPr>
            <a:xfrm rot="10800000">
              <a:off x="304800" y="5715000"/>
              <a:ext cx="457200" cy="533400"/>
            </a:xfrm>
            <a:prstGeom prst="triangle">
              <a:avLst/>
            </a:prstGeom>
            <a:solidFill>
              <a:srgbClr val="004D69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/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3192517" y="2291603"/>
            <a:ext cx="409903" cy="1913965"/>
            <a:chOff x="304800" y="2590800"/>
            <a:chExt cx="457200" cy="3657600"/>
          </a:xfrm>
        </p:grpSpPr>
        <p:sp>
          <p:nvSpPr>
            <p:cNvPr id="49" name="Isosceles Triangle 48"/>
            <p:cNvSpPr/>
            <p:nvPr/>
          </p:nvSpPr>
          <p:spPr>
            <a:xfrm>
              <a:off x="304800" y="2590800"/>
              <a:ext cx="457200" cy="533400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304800" y="3124200"/>
              <a:ext cx="457200" cy="25908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wordArtVert" rtlCol="0" anchor="ctr"/>
            <a:lstStyle/>
            <a:p>
              <a:pPr algn="ctr"/>
              <a:r>
                <a:rPr lang="en-US" sz="1100" spc="300" dirty="0" smtClean="0"/>
                <a:t>SEEQ</a:t>
              </a:r>
              <a:endParaRPr lang="en-US" sz="1100" spc="300" dirty="0"/>
            </a:p>
          </p:txBody>
        </p:sp>
        <p:sp>
          <p:nvSpPr>
            <p:cNvPr id="51" name="Isosceles Triangle 50"/>
            <p:cNvSpPr/>
            <p:nvPr/>
          </p:nvSpPr>
          <p:spPr>
            <a:xfrm rot="10800000">
              <a:off x="304800" y="5715000"/>
              <a:ext cx="457200" cy="533400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/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3329152" y="4068856"/>
            <a:ext cx="409903" cy="1913965"/>
            <a:chOff x="304800" y="2590800"/>
            <a:chExt cx="457200" cy="3657600"/>
          </a:xfrm>
          <a:solidFill>
            <a:schemeClr val="accent3"/>
          </a:solidFill>
        </p:grpSpPr>
        <p:sp>
          <p:nvSpPr>
            <p:cNvPr id="53" name="Isosceles Triangle 52"/>
            <p:cNvSpPr/>
            <p:nvPr/>
          </p:nvSpPr>
          <p:spPr>
            <a:xfrm>
              <a:off x="304800" y="2590800"/>
              <a:ext cx="457200" cy="533400"/>
            </a:xfrm>
            <a:prstGeom prst="triangle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304800" y="3124200"/>
              <a:ext cx="457200" cy="25908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wordArtVert" rtlCol="0" anchor="ctr"/>
            <a:lstStyle/>
            <a:p>
              <a:pPr algn="ctr"/>
              <a:r>
                <a:rPr lang="en-US" sz="1100" spc="300" dirty="0" smtClean="0"/>
                <a:t>QUMULO</a:t>
              </a:r>
              <a:endParaRPr lang="en-US" sz="1100" spc="300" dirty="0"/>
            </a:p>
          </p:txBody>
        </p:sp>
        <p:sp>
          <p:nvSpPr>
            <p:cNvPr id="55" name="Isosceles Triangle 54"/>
            <p:cNvSpPr/>
            <p:nvPr/>
          </p:nvSpPr>
          <p:spPr>
            <a:xfrm rot="10800000">
              <a:off x="304800" y="5715000"/>
              <a:ext cx="457200" cy="533400"/>
            </a:xfrm>
            <a:prstGeom prst="triangle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/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3670738" y="1744756"/>
            <a:ext cx="409903" cy="2665879"/>
            <a:chOff x="304800" y="2590800"/>
            <a:chExt cx="457200" cy="3657600"/>
          </a:xfrm>
          <a:solidFill>
            <a:schemeClr val="accent3"/>
          </a:solidFill>
        </p:grpSpPr>
        <p:sp>
          <p:nvSpPr>
            <p:cNvPr id="57" name="Isosceles Triangle 56"/>
            <p:cNvSpPr/>
            <p:nvPr/>
          </p:nvSpPr>
          <p:spPr>
            <a:xfrm>
              <a:off x="304800" y="2590800"/>
              <a:ext cx="457200" cy="533400"/>
            </a:xfrm>
            <a:prstGeom prst="triangle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304800" y="3124200"/>
              <a:ext cx="457200" cy="25908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wordArtVert" rtlCol="0" anchor="ctr"/>
            <a:lstStyle/>
            <a:p>
              <a:pPr algn="ctr"/>
              <a:r>
                <a:rPr lang="en-US" sz="1100" spc="300" dirty="0" smtClean="0"/>
                <a:t>CONTEXT RELEVANT</a:t>
              </a:r>
              <a:endParaRPr lang="en-US" sz="1100" spc="300" dirty="0"/>
            </a:p>
          </p:txBody>
        </p:sp>
        <p:sp>
          <p:nvSpPr>
            <p:cNvPr id="59" name="Isosceles Triangle 58"/>
            <p:cNvSpPr/>
            <p:nvPr/>
          </p:nvSpPr>
          <p:spPr>
            <a:xfrm rot="10800000">
              <a:off x="304800" y="5715000"/>
              <a:ext cx="457200" cy="533400"/>
            </a:xfrm>
            <a:prstGeom prst="triangle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/>
            </a:p>
          </p:txBody>
        </p:sp>
      </p:grpSp>
      <p:sp>
        <p:nvSpPr>
          <p:cNvPr id="60" name="Preparation 15"/>
          <p:cNvSpPr/>
          <p:nvPr/>
        </p:nvSpPr>
        <p:spPr>
          <a:xfrm>
            <a:off x="4572000" y="4114800"/>
            <a:ext cx="2510844" cy="410135"/>
          </a:xfrm>
          <a:custGeom>
            <a:avLst/>
            <a:gdLst>
              <a:gd name="connsiteX0" fmla="*/ 0 w 10000"/>
              <a:gd name="connsiteY0" fmla="*/ 5000 h 10000"/>
              <a:gd name="connsiteX1" fmla="*/ 2000 w 10000"/>
              <a:gd name="connsiteY1" fmla="*/ 0 h 10000"/>
              <a:gd name="connsiteX2" fmla="*/ 8000 w 10000"/>
              <a:gd name="connsiteY2" fmla="*/ 0 h 10000"/>
              <a:gd name="connsiteX3" fmla="*/ 10000 w 10000"/>
              <a:gd name="connsiteY3" fmla="*/ 5000 h 10000"/>
              <a:gd name="connsiteX4" fmla="*/ 8000 w 10000"/>
              <a:gd name="connsiteY4" fmla="*/ 10000 h 10000"/>
              <a:gd name="connsiteX5" fmla="*/ 2000 w 10000"/>
              <a:gd name="connsiteY5" fmla="*/ 10000 h 10000"/>
              <a:gd name="connsiteX6" fmla="*/ 0 w 10000"/>
              <a:gd name="connsiteY6" fmla="*/ 5000 h 10000"/>
              <a:gd name="connsiteX0" fmla="*/ 0 w 9599"/>
              <a:gd name="connsiteY0" fmla="*/ 5000 h 10000"/>
              <a:gd name="connsiteX1" fmla="*/ 2000 w 9599"/>
              <a:gd name="connsiteY1" fmla="*/ 0 h 10000"/>
              <a:gd name="connsiteX2" fmla="*/ 8000 w 9599"/>
              <a:gd name="connsiteY2" fmla="*/ 0 h 10000"/>
              <a:gd name="connsiteX3" fmla="*/ 9599 w 9599"/>
              <a:gd name="connsiteY3" fmla="*/ 5000 h 10000"/>
              <a:gd name="connsiteX4" fmla="*/ 8000 w 9599"/>
              <a:gd name="connsiteY4" fmla="*/ 10000 h 10000"/>
              <a:gd name="connsiteX5" fmla="*/ 2000 w 9599"/>
              <a:gd name="connsiteY5" fmla="*/ 10000 h 10000"/>
              <a:gd name="connsiteX6" fmla="*/ 0 w 9599"/>
              <a:gd name="connsiteY6" fmla="*/ 5000 h 10000"/>
              <a:gd name="connsiteX0" fmla="*/ 0 w 9512"/>
              <a:gd name="connsiteY0" fmla="*/ 5000 h 10000"/>
              <a:gd name="connsiteX1" fmla="*/ 1596 w 9512"/>
              <a:gd name="connsiteY1" fmla="*/ 0 h 10000"/>
              <a:gd name="connsiteX2" fmla="*/ 7846 w 9512"/>
              <a:gd name="connsiteY2" fmla="*/ 0 h 10000"/>
              <a:gd name="connsiteX3" fmla="*/ 9512 w 9512"/>
              <a:gd name="connsiteY3" fmla="*/ 5000 h 10000"/>
              <a:gd name="connsiteX4" fmla="*/ 7846 w 9512"/>
              <a:gd name="connsiteY4" fmla="*/ 10000 h 10000"/>
              <a:gd name="connsiteX5" fmla="*/ 1596 w 9512"/>
              <a:gd name="connsiteY5" fmla="*/ 10000 h 10000"/>
              <a:gd name="connsiteX6" fmla="*/ 0 w 9512"/>
              <a:gd name="connsiteY6" fmla="*/ 5000 h 10000"/>
              <a:gd name="connsiteX0" fmla="*/ 0 w 9634"/>
              <a:gd name="connsiteY0" fmla="*/ 5000 h 10000"/>
              <a:gd name="connsiteX1" fmla="*/ 1312 w 9634"/>
              <a:gd name="connsiteY1" fmla="*/ 0 h 10000"/>
              <a:gd name="connsiteX2" fmla="*/ 7883 w 9634"/>
              <a:gd name="connsiteY2" fmla="*/ 0 h 10000"/>
              <a:gd name="connsiteX3" fmla="*/ 9634 w 9634"/>
              <a:gd name="connsiteY3" fmla="*/ 5000 h 10000"/>
              <a:gd name="connsiteX4" fmla="*/ 7883 w 9634"/>
              <a:gd name="connsiteY4" fmla="*/ 10000 h 10000"/>
              <a:gd name="connsiteX5" fmla="*/ 1312 w 9634"/>
              <a:gd name="connsiteY5" fmla="*/ 10000 h 10000"/>
              <a:gd name="connsiteX6" fmla="*/ 0 w 9634"/>
              <a:gd name="connsiteY6" fmla="*/ 5000 h 10000"/>
              <a:gd name="connsiteX0" fmla="*/ 0 w 9544"/>
              <a:gd name="connsiteY0" fmla="*/ 5000 h 10000"/>
              <a:gd name="connsiteX1" fmla="*/ 1362 w 9544"/>
              <a:gd name="connsiteY1" fmla="*/ 0 h 10000"/>
              <a:gd name="connsiteX2" fmla="*/ 8182 w 9544"/>
              <a:gd name="connsiteY2" fmla="*/ 0 h 10000"/>
              <a:gd name="connsiteX3" fmla="*/ 9544 w 9544"/>
              <a:gd name="connsiteY3" fmla="*/ 5000 h 10000"/>
              <a:gd name="connsiteX4" fmla="*/ 8182 w 9544"/>
              <a:gd name="connsiteY4" fmla="*/ 10000 h 10000"/>
              <a:gd name="connsiteX5" fmla="*/ 1362 w 9544"/>
              <a:gd name="connsiteY5" fmla="*/ 10000 h 10000"/>
              <a:gd name="connsiteX6" fmla="*/ 0 w 9544"/>
              <a:gd name="connsiteY6" fmla="*/ 50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544" h="10000">
                <a:moveTo>
                  <a:pt x="0" y="5000"/>
                </a:moveTo>
                <a:lnTo>
                  <a:pt x="1362" y="0"/>
                </a:lnTo>
                <a:lnTo>
                  <a:pt x="8182" y="0"/>
                </a:lnTo>
                <a:lnTo>
                  <a:pt x="9544" y="5000"/>
                </a:lnTo>
                <a:lnTo>
                  <a:pt x="8182" y="10000"/>
                </a:lnTo>
                <a:lnTo>
                  <a:pt x="1362" y="10000"/>
                </a:lnTo>
                <a:lnTo>
                  <a:pt x="0" y="5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ALGORITHMIA</a:t>
            </a:r>
          </a:p>
        </p:txBody>
      </p:sp>
      <p:sp>
        <p:nvSpPr>
          <p:cNvPr id="61" name="Preparation 15"/>
          <p:cNvSpPr/>
          <p:nvPr/>
        </p:nvSpPr>
        <p:spPr>
          <a:xfrm>
            <a:off x="4876800" y="5181600"/>
            <a:ext cx="2100941" cy="410135"/>
          </a:xfrm>
          <a:custGeom>
            <a:avLst/>
            <a:gdLst>
              <a:gd name="connsiteX0" fmla="*/ 0 w 10000"/>
              <a:gd name="connsiteY0" fmla="*/ 5000 h 10000"/>
              <a:gd name="connsiteX1" fmla="*/ 2000 w 10000"/>
              <a:gd name="connsiteY1" fmla="*/ 0 h 10000"/>
              <a:gd name="connsiteX2" fmla="*/ 8000 w 10000"/>
              <a:gd name="connsiteY2" fmla="*/ 0 h 10000"/>
              <a:gd name="connsiteX3" fmla="*/ 10000 w 10000"/>
              <a:gd name="connsiteY3" fmla="*/ 5000 h 10000"/>
              <a:gd name="connsiteX4" fmla="*/ 8000 w 10000"/>
              <a:gd name="connsiteY4" fmla="*/ 10000 h 10000"/>
              <a:gd name="connsiteX5" fmla="*/ 2000 w 10000"/>
              <a:gd name="connsiteY5" fmla="*/ 10000 h 10000"/>
              <a:gd name="connsiteX6" fmla="*/ 0 w 10000"/>
              <a:gd name="connsiteY6" fmla="*/ 5000 h 10000"/>
              <a:gd name="connsiteX0" fmla="*/ 0 w 9599"/>
              <a:gd name="connsiteY0" fmla="*/ 5000 h 10000"/>
              <a:gd name="connsiteX1" fmla="*/ 2000 w 9599"/>
              <a:gd name="connsiteY1" fmla="*/ 0 h 10000"/>
              <a:gd name="connsiteX2" fmla="*/ 8000 w 9599"/>
              <a:gd name="connsiteY2" fmla="*/ 0 h 10000"/>
              <a:gd name="connsiteX3" fmla="*/ 9599 w 9599"/>
              <a:gd name="connsiteY3" fmla="*/ 5000 h 10000"/>
              <a:gd name="connsiteX4" fmla="*/ 8000 w 9599"/>
              <a:gd name="connsiteY4" fmla="*/ 10000 h 10000"/>
              <a:gd name="connsiteX5" fmla="*/ 2000 w 9599"/>
              <a:gd name="connsiteY5" fmla="*/ 10000 h 10000"/>
              <a:gd name="connsiteX6" fmla="*/ 0 w 9599"/>
              <a:gd name="connsiteY6" fmla="*/ 5000 h 10000"/>
              <a:gd name="connsiteX0" fmla="*/ 0 w 9512"/>
              <a:gd name="connsiteY0" fmla="*/ 5000 h 10000"/>
              <a:gd name="connsiteX1" fmla="*/ 1596 w 9512"/>
              <a:gd name="connsiteY1" fmla="*/ 0 h 10000"/>
              <a:gd name="connsiteX2" fmla="*/ 7846 w 9512"/>
              <a:gd name="connsiteY2" fmla="*/ 0 h 10000"/>
              <a:gd name="connsiteX3" fmla="*/ 9512 w 9512"/>
              <a:gd name="connsiteY3" fmla="*/ 5000 h 10000"/>
              <a:gd name="connsiteX4" fmla="*/ 7846 w 9512"/>
              <a:gd name="connsiteY4" fmla="*/ 10000 h 10000"/>
              <a:gd name="connsiteX5" fmla="*/ 1596 w 9512"/>
              <a:gd name="connsiteY5" fmla="*/ 10000 h 10000"/>
              <a:gd name="connsiteX6" fmla="*/ 0 w 9512"/>
              <a:gd name="connsiteY6" fmla="*/ 5000 h 10000"/>
              <a:gd name="connsiteX0" fmla="*/ 0 w 9634"/>
              <a:gd name="connsiteY0" fmla="*/ 5000 h 10000"/>
              <a:gd name="connsiteX1" fmla="*/ 1312 w 9634"/>
              <a:gd name="connsiteY1" fmla="*/ 0 h 10000"/>
              <a:gd name="connsiteX2" fmla="*/ 7883 w 9634"/>
              <a:gd name="connsiteY2" fmla="*/ 0 h 10000"/>
              <a:gd name="connsiteX3" fmla="*/ 9634 w 9634"/>
              <a:gd name="connsiteY3" fmla="*/ 5000 h 10000"/>
              <a:gd name="connsiteX4" fmla="*/ 7883 w 9634"/>
              <a:gd name="connsiteY4" fmla="*/ 10000 h 10000"/>
              <a:gd name="connsiteX5" fmla="*/ 1312 w 9634"/>
              <a:gd name="connsiteY5" fmla="*/ 10000 h 10000"/>
              <a:gd name="connsiteX6" fmla="*/ 0 w 9634"/>
              <a:gd name="connsiteY6" fmla="*/ 5000 h 10000"/>
              <a:gd name="connsiteX0" fmla="*/ 0 w 9544"/>
              <a:gd name="connsiteY0" fmla="*/ 5000 h 10000"/>
              <a:gd name="connsiteX1" fmla="*/ 1362 w 9544"/>
              <a:gd name="connsiteY1" fmla="*/ 0 h 10000"/>
              <a:gd name="connsiteX2" fmla="*/ 8182 w 9544"/>
              <a:gd name="connsiteY2" fmla="*/ 0 h 10000"/>
              <a:gd name="connsiteX3" fmla="*/ 9544 w 9544"/>
              <a:gd name="connsiteY3" fmla="*/ 5000 h 10000"/>
              <a:gd name="connsiteX4" fmla="*/ 8182 w 9544"/>
              <a:gd name="connsiteY4" fmla="*/ 10000 h 10000"/>
              <a:gd name="connsiteX5" fmla="*/ 1362 w 9544"/>
              <a:gd name="connsiteY5" fmla="*/ 10000 h 10000"/>
              <a:gd name="connsiteX6" fmla="*/ 0 w 9544"/>
              <a:gd name="connsiteY6" fmla="*/ 50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544" h="10000">
                <a:moveTo>
                  <a:pt x="0" y="5000"/>
                </a:moveTo>
                <a:lnTo>
                  <a:pt x="1362" y="0"/>
                </a:lnTo>
                <a:lnTo>
                  <a:pt x="8182" y="0"/>
                </a:lnTo>
                <a:lnTo>
                  <a:pt x="9544" y="5000"/>
                </a:lnTo>
                <a:lnTo>
                  <a:pt x="8182" y="10000"/>
                </a:lnTo>
                <a:lnTo>
                  <a:pt x="1362" y="10000"/>
                </a:lnTo>
                <a:lnTo>
                  <a:pt x="0" y="5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IGNEOUS</a:t>
            </a:r>
          </a:p>
        </p:txBody>
      </p:sp>
      <p:grpSp>
        <p:nvGrpSpPr>
          <p:cNvPr id="63" name="Group 62"/>
          <p:cNvGrpSpPr/>
          <p:nvPr/>
        </p:nvGrpSpPr>
        <p:grpSpPr>
          <a:xfrm>
            <a:off x="8384628" y="3932144"/>
            <a:ext cx="409903" cy="1913965"/>
            <a:chOff x="304800" y="2590800"/>
            <a:chExt cx="457200" cy="3657600"/>
          </a:xfrm>
        </p:grpSpPr>
        <p:sp>
          <p:nvSpPr>
            <p:cNvPr id="64" name="Isosceles Triangle 63"/>
            <p:cNvSpPr/>
            <p:nvPr/>
          </p:nvSpPr>
          <p:spPr>
            <a:xfrm>
              <a:off x="304800" y="2590800"/>
              <a:ext cx="457200" cy="533400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304800" y="3124200"/>
              <a:ext cx="457200" cy="25908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wordArtVert" rtlCol="0" anchor="ctr"/>
            <a:lstStyle/>
            <a:p>
              <a:pPr algn="ctr"/>
              <a:r>
                <a:rPr lang="en-US" sz="1100" spc="300" dirty="0" smtClean="0"/>
                <a:t>ICEBRG</a:t>
              </a:r>
              <a:endParaRPr lang="en-US" sz="1100" spc="300" dirty="0"/>
            </a:p>
          </p:txBody>
        </p:sp>
        <p:sp>
          <p:nvSpPr>
            <p:cNvPr id="66" name="Isosceles Triangle 65"/>
            <p:cNvSpPr/>
            <p:nvPr/>
          </p:nvSpPr>
          <p:spPr>
            <a:xfrm rot="10800000">
              <a:off x="304800" y="5715000"/>
              <a:ext cx="457200" cy="533400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/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7564821" y="2799228"/>
            <a:ext cx="409903" cy="3144371"/>
            <a:chOff x="304800" y="2783714"/>
            <a:chExt cx="457200" cy="3657601"/>
          </a:xfrm>
        </p:grpSpPr>
        <p:sp>
          <p:nvSpPr>
            <p:cNvPr id="68" name="Isosceles Triangle 67"/>
            <p:cNvSpPr/>
            <p:nvPr/>
          </p:nvSpPr>
          <p:spPr>
            <a:xfrm>
              <a:off x="304801" y="2783714"/>
              <a:ext cx="457199" cy="533400"/>
            </a:xfrm>
            <a:prstGeom prst="triangle">
              <a:avLst/>
            </a:prstGeom>
            <a:solidFill>
              <a:srgbClr val="004D69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304800" y="3317114"/>
              <a:ext cx="457200" cy="2590799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wordArtVert" rtlCol="0" anchor="ctr"/>
            <a:lstStyle/>
            <a:p>
              <a:pPr algn="ctr"/>
              <a:r>
                <a:rPr lang="en-US" sz="1100" spc="300" dirty="0" smtClean="0"/>
                <a:t>EXTRAHOP</a:t>
              </a:r>
              <a:endParaRPr lang="en-US" sz="1100" spc="300" dirty="0"/>
            </a:p>
          </p:txBody>
        </p:sp>
        <p:sp>
          <p:nvSpPr>
            <p:cNvPr id="70" name="Isosceles Triangle 69"/>
            <p:cNvSpPr/>
            <p:nvPr/>
          </p:nvSpPr>
          <p:spPr>
            <a:xfrm rot="10800000">
              <a:off x="304800" y="5907915"/>
              <a:ext cx="457200" cy="533400"/>
            </a:xfrm>
            <a:prstGeom prst="triangle">
              <a:avLst/>
            </a:prstGeom>
            <a:solidFill>
              <a:srgbClr val="004D69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/>
            </a:p>
          </p:txBody>
        </p:sp>
      </p:grpSp>
      <p:sp>
        <p:nvSpPr>
          <p:cNvPr id="71" name="TextBox 70"/>
          <p:cNvSpPr txBox="1"/>
          <p:nvPr/>
        </p:nvSpPr>
        <p:spPr>
          <a:xfrm>
            <a:off x="3409950" y="7086600"/>
            <a:ext cx="3905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smtClean="0">
                <a:solidFill>
                  <a:schemeClr val="accent1"/>
                </a:solidFill>
              </a:rPr>
              <a:t>Fund III</a:t>
            </a:r>
            <a:r>
              <a:rPr lang="en-US" sz="1800" b="1" dirty="0" smtClean="0"/>
              <a:t>	</a:t>
            </a:r>
            <a:r>
              <a:rPr lang="en-US" sz="1800" b="1" dirty="0" smtClean="0">
                <a:solidFill>
                  <a:schemeClr val="accent3"/>
                </a:solidFill>
              </a:rPr>
              <a:t>Fund IV</a:t>
            </a:r>
            <a:r>
              <a:rPr lang="en-US" sz="1800" b="1" dirty="0" smtClean="0"/>
              <a:t>	</a:t>
            </a:r>
            <a:r>
              <a:rPr lang="en-US" sz="1800" b="1" dirty="0" smtClean="0">
                <a:solidFill>
                  <a:schemeClr val="accent2"/>
                </a:solidFill>
              </a:rPr>
              <a:t>Fund V</a:t>
            </a:r>
            <a:endParaRPr lang="en-US" sz="18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1213406"/>
      </p:ext>
    </p:extLst>
  </p:cSld>
  <p:clrMapOvr>
    <a:masterClrMapping/>
  </p:clrMapOvr>
</p:sld>
</file>

<file path=ppt/theme/theme1.xml><?xml version="1.0" encoding="utf-8"?>
<a:theme xmlns:a="http://schemas.openxmlformats.org/drawingml/2006/main" name="Madrona">
  <a:themeElements>
    <a:clrScheme name="Madrona New">
      <a:dk1>
        <a:srgbClr val="3B3B3B"/>
      </a:dk1>
      <a:lt1>
        <a:srgbClr val="FFFFFF"/>
      </a:lt1>
      <a:dk2>
        <a:srgbClr val="004D69"/>
      </a:dk2>
      <a:lt2>
        <a:srgbClr val="B4B2A7"/>
      </a:lt2>
      <a:accent1>
        <a:srgbClr val="004D69"/>
      </a:accent1>
      <a:accent2>
        <a:srgbClr val="974714"/>
      </a:accent2>
      <a:accent3>
        <a:srgbClr val="4A6516"/>
      </a:accent3>
      <a:accent4>
        <a:srgbClr val="B4B2A7"/>
      </a:accent4>
      <a:accent5>
        <a:srgbClr val="CCD880"/>
      </a:accent5>
      <a:accent6>
        <a:srgbClr val="6699EB"/>
      </a:accent6>
      <a:hlink>
        <a:srgbClr val="E7884B"/>
      </a:hlink>
      <a:folHlink>
        <a:srgbClr val="8C8978"/>
      </a:folHlink>
    </a:clrScheme>
    <a:fontScheme name="Madrona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Custom 1">
      <a:dk1>
        <a:srgbClr val="3B3B3B"/>
      </a:dk1>
      <a:lt1>
        <a:srgbClr val="FFFFFF"/>
      </a:lt1>
      <a:dk2>
        <a:srgbClr val="004D69"/>
      </a:dk2>
      <a:lt2>
        <a:srgbClr val="B4B2A7"/>
      </a:lt2>
      <a:accent1>
        <a:srgbClr val="004D69"/>
      </a:accent1>
      <a:accent2>
        <a:srgbClr val="974714"/>
      </a:accent2>
      <a:accent3>
        <a:srgbClr val="4A6516"/>
      </a:accent3>
      <a:accent4>
        <a:srgbClr val="B4B2A7"/>
      </a:accent4>
      <a:accent5>
        <a:srgbClr val="CCD880"/>
      </a:accent5>
      <a:accent6>
        <a:srgbClr val="6699EB"/>
      </a:accent6>
      <a:hlink>
        <a:srgbClr val="E7884B"/>
      </a:hlink>
      <a:folHlink>
        <a:srgbClr val="8C8978"/>
      </a:folHlink>
    </a:clrScheme>
    <a:fontScheme name="Madrona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Madrona</Template>
  <TotalTime>34856</TotalTime>
  <Words>85</Words>
  <Application>Microsoft Office PowerPoint</Application>
  <PresentationFormat>Custom</PresentationFormat>
  <Paragraphs>28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Madrona</vt:lpstr>
      <vt:lpstr>1_Office Theme</vt:lpstr>
      <vt:lpstr>Madrona Dataware Framework</vt:lpstr>
      <vt:lpstr>The Big, Big Data Page</vt:lpstr>
      <vt:lpstr>Madrona Dataware Investments</vt:lpstr>
    </vt:vector>
  </TitlesOfParts>
  <Company>Madrona Venture Group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Northwestern University</dc:title>
  <dc:creator>Elise Hebb</dc:creator>
  <cp:lastModifiedBy>Alison McCulloch</cp:lastModifiedBy>
  <cp:revision>443</cp:revision>
  <cp:lastPrinted>2015-02-18T19:38:19Z</cp:lastPrinted>
  <dcterms:created xsi:type="dcterms:W3CDTF">2013-03-01T15:10:16Z</dcterms:created>
  <dcterms:modified xsi:type="dcterms:W3CDTF">2015-03-02T22:58:22Z</dcterms:modified>
</cp:coreProperties>
</file>