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1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7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8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3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6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1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26F3-9441-1F4F-8D56-568EB45B40CF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D63D-AA28-8147-99ED-5674849F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9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343" y="1326679"/>
            <a:ext cx="4563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2016 STATE OF TECHNOLOGY LUNCHEON</a:t>
            </a:r>
          </a:p>
          <a:p>
            <a:pPr algn="ctr"/>
            <a:r>
              <a:rPr lang="en-US" sz="2000" b="1" dirty="0" smtClean="0"/>
              <a:t>SPONSORSHIP PACKAGES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98" y="300230"/>
            <a:ext cx="2675719" cy="7973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603381"/>
          <a:ext cx="8229600" cy="2519600"/>
        </p:xfrm>
        <a:graphic>
          <a:graphicData uri="http://schemas.openxmlformats.org/drawingml/2006/table">
            <a:tbl>
              <a:tblPr/>
              <a:tblGrid>
                <a:gridCol w="3435817"/>
                <a:gridCol w="449928"/>
                <a:gridCol w="801691"/>
                <a:gridCol w="539914"/>
                <a:gridCol w="580817"/>
                <a:gridCol w="531734"/>
                <a:gridCol w="662622"/>
                <a:gridCol w="654441"/>
                <a:gridCol w="572636"/>
              </a:tblGrid>
              <a:tr h="1636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Sponsor Benefits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Sponsorship Level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Patron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Participating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Principal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Premier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Presenting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Promoting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Platinum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717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$550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$2,000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$7,500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$25,000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44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Exclusive Branding on Only Handout Given to All Attendees - Map of Washington's Innovation Economy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Takeaway for All Attendees or Company Logo on Table Number Cards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Reception with sponsors and guests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Tickets/Tables of 10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tickets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table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table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table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table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tables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tables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tables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Tables ($1,500 each)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Seating Location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Preferred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Exclusive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Exclusive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Exclusive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Credit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 Logo Projected on Stage Screen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 Logo Projected on Ballroom Wall (Duration of Event)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Luncheon Advance Promotional Materials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Zapf Dingbats"/>
                        </a:rPr>
                        <a:t>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Technology Alliance Website Listing</a:t>
                      </a:r>
                    </a:p>
                  </a:txBody>
                  <a:tcPr marL="9816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Name/Link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Name/Link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Logo/Link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Logo/Link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Logo/Link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Logo/Link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Logo/Link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3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Science &amp; Technology Discovery Series Memberships ($300 value)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382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203</Words>
  <Application>Microsoft Macintosh PowerPoint</Application>
  <PresentationFormat>On-screen Show (4:3)</PresentationFormat>
  <Paragraphs>132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Gruber</dc:creator>
  <cp:lastModifiedBy>KT</cp:lastModifiedBy>
  <cp:revision>5</cp:revision>
  <dcterms:created xsi:type="dcterms:W3CDTF">2016-02-19T17:54:56Z</dcterms:created>
  <dcterms:modified xsi:type="dcterms:W3CDTF">2016-03-04T17:52:46Z</dcterms:modified>
</cp:coreProperties>
</file>